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697" r:id="rId2"/>
  </p:sldMasterIdLst>
  <p:sldIdLst>
    <p:sldId id="377" r:id="rId3"/>
    <p:sldId id="382" r:id="rId4"/>
    <p:sldId id="387" r:id="rId5"/>
    <p:sldId id="395" r:id="rId6"/>
    <p:sldId id="378" r:id="rId7"/>
    <p:sldId id="421" r:id="rId8"/>
    <p:sldId id="406" r:id="rId9"/>
    <p:sldId id="412" r:id="rId10"/>
    <p:sldId id="411" r:id="rId11"/>
    <p:sldId id="416" r:id="rId12"/>
    <p:sldId id="413" r:id="rId13"/>
    <p:sldId id="422" r:id="rId14"/>
    <p:sldId id="415" r:id="rId15"/>
    <p:sldId id="427" r:id="rId16"/>
    <p:sldId id="424" r:id="rId17"/>
    <p:sldId id="419" r:id="rId18"/>
    <p:sldId id="426" r:id="rId19"/>
    <p:sldId id="379" r:id="rId20"/>
    <p:sldId id="399" r:id="rId21"/>
    <p:sldId id="401" r:id="rId22"/>
    <p:sldId id="397" r:id="rId23"/>
    <p:sldId id="262" r:id="rId24"/>
  </p:sldIdLst>
  <p:sldSz cx="12192000" cy="6858000"/>
  <p:notesSz cx="6858000" cy="9144000"/>
  <p:embeddedFontLst>
    <p:embeddedFont>
      <p:font typeface="#9Slide05 SVNVictoria" panose="020B0604020202020204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#9Slide05 HLT Boulevard" panose="020B0604020202020204" charset="-93"/>
      <p:italic r:id="rId32"/>
    </p:embeddedFont>
    <p:embeddedFont>
      <p:font typeface="#9Slide03 Arima Madurai Black" panose="020B0604020202020204" charset="-93"/>
      <p:bold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1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DF7F9"/>
    <a:srgbClr val="BDC2FF"/>
    <a:srgbClr val="DDE2FF"/>
    <a:srgbClr val="8BCFD8"/>
    <a:srgbClr val="8BCED7"/>
    <a:srgbClr val="DAF9FC"/>
    <a:srgbClr val="F6FDF6"/>
    <a:srgbClr val="FFEFF0"/>
    <a:srgbClr val="D77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7DDEA-747E-4822-AFF9-C3A5C8B2232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4EE48C7-2B4B-43E0-AAA7-46322EF6AA1F}">
      <dgm:prSet phldrT="[Văn bản]" custT="1"/>
      <dgm:spPr>
        <a:solidFill>
          <a:srgbClr val="D7717B"/>
        </a:solidFill>
      </dgm:spPr>
      <dgm:t>
        <a:bodyPr/>
        <a:lstStyle/>
        <a:p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Tâm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hồn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ngây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thơ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trong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sáng</a:t>
          </a:r>
          <a:endParaRPr lang="en-BZ" sz="4000" b="1" dirty="0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4FEEECB-35AD-469C-A56D-20ED4B1C95F6}" type="parTrans" cxnId="{5B4195DD-3DDB-4CF1-B099-10D74EEF00B3}">
      <dgm:prSet/>
      <dgm:spPr/>
      <dgm:t>
        <a:bodyPr/>
        <a:lstStyle/>
        <a:p>
          <a:endParaRPr lang="en-BZ" sz="3200" b="1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68CF3E78-DAD4-40D2-AA47-A28C509A8CE3}" type="sibTrans" cxnId="{5B4195DD-3DDB-4CF1-B099-10D74EEF00B3}">
      <dgm:prSet custT="1"/>
      <dgm:spPr>
        <a:solidFill>
          <a:srgbClr val="BC1F4A"/>
        </a:solidFill>
      </dgm:spPr>
      <dgm:t>
        <a:bodyPr/>
        <a:lstStyle/>
        <a:p>
          <a:endParaRPr lang="en-BZ" sz="3600" b="1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308EA8A7-7154-46F6-9B01-C4BC1B09841D}">
      <dgm:prSet phldrT="[Văn bản]" custT="1"/>
      <dgm:spPr>
        <a:solidFill>
          <a:srgbClr val="D7717B"/>
        </a:solidFill>
      </dgm:spPr>
      <dgm:t>
        <a:bodyPr/>
        <a:lstStyle/>
        <a:p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Thông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minh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sáng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tạo</a:t>
          </a:r>
          <a:endParaRPr lang="en-BZ" sz="4000" b="1" dirty="0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B189A45B-DA7E-4CA3-99C3-DC1EDA70A5D0}" type="parTrans" cxnId="{417AAAE3-32E0-4013-ACDB-5180EA1D78CD}">
      <dgm:prSet/>
      <dgm:spPr/>
      <dgm:t>
        <a:bodyPr/>
        <a:lstStyle/>
        <a:p>
          <a:endParaRPr lang="en-BZ" sz="3200" b="1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D0BD108F-DA71-40C2-8443-A3BF88AA6CF8}" type="sibTrans" cxnId="{417AAAE3-32E0-4013-ACDB-5180EA1D78CD}">
      <dgm:prSet custT="1"/>
      <dgm:spPr>
        <a:solidFill>
          <a:srgbClr val="BC1F4A"/>
        </a:solidFill>
      </dgm:spPr>
      <dgm:t>
        <a:bodyPr/>
        <a:lstStyle/>
        <a:p>
          <a:endParaRPr lang="en-BZ" sz="3600" b="1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328298E6-CD1E-41D9-9D3D-572C9D6D994C}">
      <dgm:prSet phldrT="[Văn bản]" custT="1"/>
      <dgm:spPr>
        <a:solidFill>
          <a:srgbClr val="D7717B"/>
        </a:solidFill>
      </dgm:spPr>
      <dgm:t>
        <a:bodyPr/>
        <a:lstStyle/>
        <a:p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Tình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yêu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thương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sâu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sắc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mãnh</a:t>
          </a:r>
          <a:r>
            <a:rPr lang="en-BZ" sz="40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liệt</a:t>
          </a:r>
          <a:endParaRPr lang="en-BZ" sz="4000" b="1" dirty="0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091A3CF2-319D-49E7-9105-DAB2CE64CE3A}" type="parTrans" cxnId="{4A7DD8CD-529E-4C55-8B1E-EB85C137FCF9}">
      <dgm:prSet/>
      <dgm:spPr/>
      <dgm:t>
        <a:bodyPr/>
        <a:lstStyle/>
        <a:p>
          <a:endParaRPr lang="en-BZ" sz="3200" b="1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468D11C-01D5-4FBC-8CC1-46D97D304242}" type="sibTrans" cxnId="{4A7DD8CD-529E-4C55-8B1E-EB85C137FCF9}">
      <dgm:prSet/>
      <dgm:spPr/>
      <dgm:t>
        <a:bodyPr/>
        <a:lstStyle/>
        <a:p>
          <a:endParaRPr lang="en-BZ" sz="3200" b="1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2CF65BC2-EE68-433D-B1EB-AFDC79545A3A}" type="pres">
      <dgm:prSet presAssocID="{8117DDEA-747E-4822-AFF9-C3A5C8B22327}" presName="linearFlow" presStyleCnt="0">
        <dgm:presLayoutVars>
          <dgm:resizeHandles val="exact"/>
        </dgm:presLayoutVars>
      </dgm:prSet>
      <dgm:spPr/>
    </dgm:pt>
    <dgm:pt modelId="{6CCF6C7F-4420-42F5-B97B-DD9BF7E5F788}" type="pres">
      <dgm:prSet presAssocID="{94EE48C7-2B4B-43E0-AAA7-46322EF6AA1F}" presName="node" presStyleLbl="node1" presStyleIdx="0" presStyleCnt="3" custScaleX="207296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091E2BF-DBAB-4425-BBDF-CBE09931FEF0}" type="pres">
      <dgm:prSet presAssocID="{68CF3E78-DAD4-40D2-AA47-A28C509A8CE3}" presName="sibTrans" presStyleLbl="sibTrans2D1" presStyleIdx="0" presStyleCnt="2"/>
      <dgm:spPr/>
      <dgm:t>
        <a:bodyPr/>
        <a:lstStyle/>
        <a:p>
          <a:endParaRPr lang="vi-VN"/>
        </a:p>
      </dgm:t>
    </dgm:pt>
    <dgm:pt modelId="{4793DFA4-E962-49E5-AF9E-C18035AE7BE0}" type="pres">
      <dgm:prSet presAssocID="{68CF3E78-DAD4-40D2-AA47-A28C509A8CE3}" presName="connectorText" presStyleLbl="sibTrans2D1" presStyleIdx="0" presStyleCnt="2"/>
      <dgm:spPr/>
      <dgm:t>
        <a:bodyPr/>
        <a:lstStyle/>
        <a:p>
          <a:endParaRPr lang="vi-VN"/>
        </a:p>
      </dgm:t>
    </dgm:pt>
    <dgm:pt modelId="{BB37D2E1-E168-4420-B9AD-8ED785392A10}" type="pres">
      <dgm:prSet presAssocID="{308EA8A7-7154-46F6-9B01-C4BC1B09841D}" presName="node" presStyleLbl="node1" presStyleIdx="1" presStyleCnt="3" custScaleX="207296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42232A8-B5BD-4BE4-BD2D-1FD496AEB6D4}" type="pres">
      <dgm:prSet presAssocID="{D0BD108F-DA71-40C2-8443-A3BF88AA6CF8}" presName="sibTrans" presStyleLbl="sibTrans2D1" presStyleIdx="1" presStyleCnt="2"/>
      <dgm:spPr/>
      <dgm:t>
        <a:bodyPr/>
        <a:lstStyle/>
        <a:p>
          <a:endParaRPr lang="vi-VN"/>
        </a:p>
      </dgm:t>
    </dgm:pt>
    <dgm:pt modelId="{A1E73179-CC08-41FB-B394-B1AB7AF5CBC8}" type="pres">
      <dgm:prSet presAssocID="{D0BD108F-DA71-40C2-8443-A3BF88AA6CF8}" presName="connectorText" presStyleLbl="sibTrans2D1" presStyleIdx="1" presStyleCnt="2"/>
      <dgm:spPr/>
      <dgm:t>
        <a:bodyPr/>
        <a:lstStyle/>
        <a:p>
          <a:endParaRPr lang="vi-VN"/>
        </a:p>
      </dgm:t>
    </dgm:pt>
    <dgm:pt modelId="{58E3AB22-3AB9-4205-A0DB-D6A9E91F3A7C}" type="pres">
      <dgm:prSet presAssocID="{328298E6-CD1E-41D9-9D3D-572C9D6D994C}" presName="node" presStyleLbl="node1" presStyleIdx="2" presStyleCnt="3" custScaleX="207296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85767E5F-3AF4-4A27-8E65-8A64294B9CE6}" type="presOf" srcId="{328298E6-CD1E-41D9-9D3D-572C9D6D994C}" destId="{58E3AB22-3AB9-4205-A0DB-D6A9E91F3A7C}" srcOrd="0" destOrd="0" presId="urn:microsoft.com/office/officeart/2005/8/layout/process2"/>
    <dgm:cxn modelId="{6540B71B-733A-47B4-B88A-1C7643817860}" type="presOf" srcId="{308EA8A7-7154-46F6-9B01-C4BC1B09841D}" destId="{BB37D2E1-E168-4420-B9AD-8ED785392A10}" srcOrd="0" destOrd="0" presId="urn:microsoft.com/office/officeart/2005/8/layout/process2"/>
    <dgm:cxn modelId="{7CD8411A-65EF-4A8C-A80C-BEDA0A076DFB}" type="presOf" srcId="{D0BD108F-DA71-40C2-8443-A3BF88AA6CF8}" destId="{A1E73179-CC08-41FB-B394-B1AB7AF5CBC8}" srcOrd="1" destOrd="0" presId="urn:microsoft.com/office/officeart/2005/8/layout/process2"/>
    <dgm:cxn modelId="{E3ABDF37-0F11-4B40-BB66-0F504E804149}" type="presOf" srcId="{D0BD108F-DA71-40C2-8443-A3BF88AA6CF8}" destId="{142232A8-B5BD-4BE4-BD2D-1FD496AEB6D4}" srcOrd="0" destOrd="0" presId="urn:microsoft.com/office/officeart/2005/8/layout/process2"/>
    <dgm:cxn modelId="{E0581981-AEF7-4B6B-8A60-5B6CC110AE5C}" type="presOf" srcId="{94EE48C7-2B4B-43E0-AAA7-46322EF6AA1F}" destId="{6CCF6C7F-4420-42F5-B97B-DD9BF7E5F788}" srcOrd="0" destOrd="0" presId="urn:microsoft.com/office/officeart/2005/8/layout/process2"/>
    <dgm:cxn modelId="{417AAAE3-32E0-4013-ACDB-5180EA1D78CD}" srcId="{8117DDEA-747E-4822-AFF9-C3A5C8B22327}" destId="{308EA8A7-7154-46F6-9B01-C4BC1B09841D}" srcOrd="1" destOrd="0" parTransId="{B189A45B-DA7E-4CA3-99C3-DC1EDA70A5D0}" sibTransId="{D0BD108F-DA71-40C2-8443-A3BF88AA6CF8}"/>
    <dgm:cxn modelId="{4A7DD8CD-529E-4C55-8B1E-EB85C137FCF9}" srcId="{8117DDEA-747E-4822-AFF9-C3A5C8B22327}" destId="{328298E6-CD1E-41D9-9D3D-572C9D6D994C}" srcOrd="2" destOrd="0" parTransId="{091A3CF2-319D-49E7-9105-DAB2CE64CE3A}" sibTransId="{A468D11C-01D5-4FBC-8CC1-46D97D304242}"/>
    <dgm:cxn modelId="{B0CAE015-4EB3-438F-AB1A-CA084AD3E9B4}" type="presOf" srcId="{68CF3E78-DAD4-40D2-AA47-A28C509A8CE3}" destId="{4793DFA4-E962-49E5-AF9E-C18035AE7BE0}" srcOrd="1" destOrd="0" presId="urn:microsoft.com/office/officeart/2005/8/layout/process2"/>
    <dgm:cxn modelId="{DF21AAC2-D2A3-489D-8197-5266DBB979B7}" type="presOf" srcId="{8117DDEA-747E-4822-AFF9-C3A5C8B22327}" destId="{2CF65BC2-EE68-433D-B1EB-AFDC79545A3A}" srcOrd="0" destOrd="0" presId="urn:microsoft.com/office/officeart/2005/8/layout/process2"/>
    <dgm:cxn modelId="{88001566-D2F8-4DAB-9E71-B87B664BB5A0}" type="presOf" srcId="{68CF3E78-DAD4-40D2-AA47-A28C509A8CE3}" destId="{5091E2BF-DBAB-4425-BBDF-CBE09931FEF0}" srcOrd="0" destOrd="0" presId="urn:microsoft.com/office/officeart/2005/8/layout/process2"/>
    <dgm:cxn modelId="{5B4195DD-3DDB-4CF1-B099-10D74EEF00B3}" srcId="{8117DDEA-747E-4822-AFF9-C3A5C8B22327}" destId="{94EE48C7-2B4B-43E0-AAA7-46322EF6AA1F}" srcOrd="0" destOrd="0" parTransId="{A4FEEECB-35AD-469C-A56D-20ED4B1C95F6}" sibTransId="{68CF3E78-DAD4-40D2-AA47-A28C509A8CE3}"/>
    <dgm:cxn modelId="{447E6840-D2E1-492A-9750-9EE6AC0ADBE3}" type="presParOf" srcId="{2CF65BC2-EE68-433D-B1EB-AFDC79545A3A}" destId="{6CCF6C7F-4420-42F5-B97B-DD9BF7E5F788}" srcOrd="0" destOrd="0" presId="urn:microsoft.com/office/officeart/2005/8/layout/process2"/>
    <dgm:cxn modelId="{81F6BF19-D67B-44F5-AEF2-F915947ED06F}" type="presParOf" srcId="{2CF65BC2-EE68-433D-B1EB-AFDC79545A3A}" destId="{5091E2BF-DBAB-4425-BBDF-CBE09931FEF0}" srcOrd="1" destOrd="0" presId="urn:microsoft.com/office/officeart/2005/8/layout/process2"/>
    <dgm:cxn modelId="{E1FD61E9-3E03-4BCE-86AF-9E89DEEFD3C6}" type="presParOf" srcId="{5091E2BF-DBAB-4425-BBDF-CBE09931FEF0}" destId="{4793DFA4-E962-49E5-AF9E-C18035AE7BE0}" srcOrd="0" destOrd="0" presId="urn:microsoft.com/office/officeart/2005/8/layout/process2"/>
    <dgm:cxn modelId="{9AE814C4-3F41-428A-99AC-FB0E065598F0}" type="presParOf" srcId="{2CF65BC2-EE68-433D-B1EB-AFDC79545A3A}" destId="{BB37D2E1-E168-4420-B9AD-8ED785392A10}" srcOrd="2" destOrd="0" presId="urn:microsoft.com/office/officeart/2005/8/layout/process2"/>
    <dgm:cxn modelId="{F6DD6A83-A648-433E-B0A8-7B09AAE5EF61}" type="presParOf" srcId="{2CF65BC2-EE68-433D-B1EB-AFDC79545A3A}" destId="{142232A8-B5BD-4BE4-BD2D-1FD496AEB6D4}" srcOrd="3" destOrd="0" presId="urn:microsoft.com/office/officeart/2005/8/layout/process2"/>
    <dgm:cxn modelId="{7F7090AC-6904-4B0F-8289-DEE668E9F98C}" type="presParOf" srcId="{142232A8-B5BD-4BE4-BD2D-1FD496AEB6D4}" destId="{A1E73179-CC08-41FB-B394-B1AB7AF5CBC8}" srcOrd="0" destOrd="0" presId="urn:microsoft.com/office/officeart/2005/8/layout/process2"/>
    <dgm:cxn modelId="{1945280F-07DF-4989-B5CC-0AD87D7F7E4D}" type="presParOf" srcId="{2CF65BC2-EE68-433D-B1EB-AFDC79545A3A}" destId="{58E3AB22-3AB9-4205-A0DB-D6A9E91F3A7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F6C7F-4420-42F5-B97B-DD9BF7E5F788}">
      <dsp:nvSpPr>
        <dsp:cNvPr id="0" name=""/>
        <dsp:cNvSpPr/>
      </dsp:nvSpPr>
      <dsp:spPr>
        <a:xfrm>
          <a:off x="0" y="2871"/>
          <a:ext cx="5799909" cy="1468929"/>
        </a:xfrm>
        <a:prstGeom prst="roundRect">
          <a:avLst>
            <a:gd name="adj" fmla="val 10000"/>
          </a:avLst>
        </a:prstGeom>
        <a:solidFill>
          <a:srgbClr val="D7717B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Tâm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hồn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ngây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thơ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trong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sáng</a:t>
          </a:r>
          <a:endParaRPr lang="en-BZ" sz="4000" b="1" kern="1200" dirty="0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43023" y="45894"/>
        <a:ext cx="5713863" cy="1382883"/>
      </dsp:txXfrm>
    </dsp:sp>
    <dsp:sp modelId="{5091E2BF-DBAB-4425-BBDF-CBE09931FEF0}">
      <dsp:nvSpPr>
        <dsp:cNvPr id="0" name=""/>
        <dsp:cNvSpPr/>
      </dsp:nvSpPr>
      <dsp:spPr>
        <a:xfrm rot="5400000">
          <a:off x="2624530" y="1508524"/>
          <a:ext cx="550848" cy="661018"/>
        </a:xfrm>
        <a:prstGeom prst="rightArrow">
          <a:avLst>
            <a:gd name="adj1" fmla="val 60000"/>
            <a:gd name="adj2" fmla="val 50000"/>
          </a:avLst>
        </a:prstGeom>
        <a:solidFill>
          <a:srgbClr val="BC1F4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3600" b="1" kern="1200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 rot="-5400000">
        <a:off x="2701649" y="1563609"/>
        <a:ext cx="396610" cy="385594"/>
      </dsp:txXfrm>
    </dsp:sp>
    <dsp:sp modelId="{BB37D2E1-E168-4420-B9AD-8ED785392A10}">
      <dsp:nvSpPr>
        <dsp:cNvPr id="0" name=""/>
        <dsp:cNvSpPr/>
      </dsp:nvSpPr>
      <dsp:spPr>
        <a:xfrm>
          <a:off x="0" y="2206265"/>
          <a:ext cx="5799909" cy="1468929"/>
        </a:xfrm>
        <a:prstGeom prst="roundRect">
          <a:avLst>
            <a:gd name="adj" fmla="val 10000"/>
          </a:avLst>
        </a:prstGeom>
        <a:solidFill>
          <a:srgbClr val="D7717B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Thông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minh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sáng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tạo</a:t>
          </a:r>
          <a:endParaRPr lang="en-BZ" sz="4000" b="1" kern="1200" dirty="0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43023" y="2249288"/>
        <a:ext cx="5713863" cy="1382883"/>
      </dsp:txXfrm>
    </dsp:sp>
    <dsp:sp modelId="{142232A8-B5BD-4BE4-BD2D-1FD496AEB6D4}">
      <dsp:nvSpPr>
        <dsp:cNvPr id="0" name=""/>
        <dsp:cNvSpPr/>
      </dsp:nvSpPr>
      <dsp:spPr>
        <a:xfrm rot="5400000">
          <a:off x="2624530" y="3711917"/>
          <a:ext cx="550848" cy="661018"/>
        </a:xfrm>
        <a:prstGeom prst="rightArrow">
          <a:avLst>
            <a:gd name="adj1" fmla="val 60000"/>
            <a:gd name="adj2" fmla="val 50000"/>
          </a:avLst>
        </a:prstGeom>
        <a:solidFill>
          <a:srgbClr val="BC1F4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3600" b="1" kern="1200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 rot="-5400000">
        <a:off x="2701649" y="3767002"/>
        <a:ext cx="396610" cy="385594"/>
      </dsp:txXfrm>
    </dsp:sp>
    <dsp:sp modelId="{58E3AB22-3AB9-4205-A0DB-D6A9E91F3A7C}">
      <dsp:nvSpPr>
        <dsp:cNvPr id="0" name=""/>
        <dsp:cNvSpPr/>
      </dsp:nvSpPr>
      <dsp:spPr>
        <a:xfrm>
          <a:off x="0" y="4409659"/>
          <a:ext cx="5799909" cy="1468929"/>
        </a:xfrm>
        <a:prstGeom prst="roundRect">
          <a:avLst>
            <a:gd name="adj" fmla="val 10000"/>
          </a:avLst>
        </a:prstGeom>
        <a:solidFill>
          <a:srgbClr val="D7717B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Tình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yêu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thương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sâu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sắc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mãnh</a:t>
          </a:r>
          <a:r>
            <a:rPr lang="en-BZ" sz="4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BZ" sz="4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liệt</a:t>
          </a:r>
          <a:endParaRPr lang="en-BZ" sz="4000" b="1" kern="1200" dirty="0">
            <a:solidFill>
              <a:schemeClr val="bg1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43023" y="4452682"/>
        <a:ext cx="5713863" cy="1382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E32574B-35B2-4701-ADC2-3DEB3E98E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63FB405C-8826-403A-8436-620AF2BA6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AE7113-0F71-49CE-8615-C35DC68E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FA01-5CEB-440B-8882-9222DA81B865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A360AFD-FB3D-4B82-BC9B-8316FE5B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28CCAC2-52DA-4D63-A280-04707D63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BB3B-83F8-4DF2-B1B4-5096CBA9F1E6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52198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7A5D72-0B5E-4B9B-B265-14D28CC6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D2AEC7D-0F47-448E-AD49-F7C92CBEB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F52990D-32C0-4B4D-BF0F-DC7354C9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7E2B-C218-4EEA-8226-20CAF500A13A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5555AEC-400F-44D5-9395-CD88157B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3792933-53EA-4BD4-BC75-63EF62F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B76E-5189-49E2-9D68-3FB972712299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0935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292B06E8-ACC6-4CFB-8F6B-5A8D6FA7D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41ADBE2-0194-4FCE-8576-09AFB5835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69DA0FC-EC18-47BD-8D0C-40546DBF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E51C-443D-49D4-A6CF-600CC1B711C8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F4DD566-2DF8-40D9-97FE-77A2E567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1E2061A-560B-4267-90E8-EA029B43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6293-681B-4D72-B878-A214B5640F2C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2250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66D2E30-35F7-4A4C-8E28-9F3D4D7ED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9F096AA8-D251-4EF8-8CB0-B1606277E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58E62B5-FA25-48F9-8C49-AB202383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50F63D8-F407-4BB7-B6BA-2F979AC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7249A79-8699-4F2F-A2E4-C60EABE3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1737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10FA4A5-C16D-4D46-B730-7E955780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246BBD7-E1A4-43DA-ABA6-47D6437B3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A40327F-8147-41DB-B93C-D00AD3E0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A98E2F-1375-4798-886F-1A5848B5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2644FFB-D1A7-48C5-829F-AB164C44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1775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59694CB-3274-47E0-A469-0F08979A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ADC79B9-20C9-4268-9B25-AF709F255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0F77A26-2262-4FF9-8A37-2DBF5C27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3FF2D4C-0D05-4525-82FD-4F7F387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ADD022B-6CA7-45FF-A869-966F1F0C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8062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F28429C-E3A5-4FED-894D-90BC10E8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FCDEBEC-03A2-4ACE-A4D2-8B27D536B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F2C074CD-045A-4D54-8CA8-2774A4FAE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F460413-1AF1-4495-8AE4-969F4292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0039F40-71E6-49BD-842A-E255E20F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DCB0EA0-F3FC-4464-88DA-37EC3899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50366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FD9F9F6-D88F-4E2F-9844-F9088AC3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6427614-2CEF-4A1E-9084-8442544A1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B0E8249-888A-46F2-9EAB-AAC09AC00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679DFD60-E15C-41F7-BFD7-F29F8DE86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4E92A02E-3C42-4214-9E59-A1DE57324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83FCC3C-86F0-4A9B-B5B6-6421002A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5D8D7A1A-E806-446C-B57F-B37C42AC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9D16B8BE-5E64-4AEC-9D66-A70D0F38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407332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6CD0DB8-7F67-4F57-9B71-E4F07399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147F7742-67FE-452B-94C8-EFAD2A25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25FE7105-FDC3-4202-B271-7C3CB2C5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41C26344-659A-4975-970B-51FF576A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6661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27ECC24A-14AF-40E8-8559-89CD87AB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47467A1-595A-4FAC-B5D1-78F59BB0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C578BFBA-E5F7-4895-B795-797947FD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04166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4584B70-CFC6-4B29-A5D9-3B131832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B399298-795D-4B02-BD8A-8029751FD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C8588F6-38A9-494D-BC74-41AEDE46D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A2C8C32-7274-41D1-8CF0-D5194C0B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2BFB0AB-E7FC-45A8-B86B-492FED48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62103B6-20A5-462B-AF85-BB3A88A1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18163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2A0E710-97BB-4E39-A062-25CA5AB3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E225200-FFC1-4CED-B6AE-A873C33ED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23266E0-87AE-469E-8CD5-5C228E4B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0085-B3D1-420C-909D-A37165E8F8A6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131918-56DA-46E6-820C-7BB51794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09CEF63-BB1B-4DF4-BB36-664C5991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DD05-EA21-4CBB-BDB2-D01FDEF46A60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65328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938E6A2-D086-4673-BFB5-71FB01CE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2764B1BF-00D4-446C-ABF9-3F3EC6692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9DD529A-64C6-4785-B6A2-C9EE0AAFC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5D7EE10-3337-4BDB-8786-6A375C85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9966FE15-B3A7-4384-A6F3-8D5CD201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9055F01-9D97-4CD0-9BCD-8BB5A309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70175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FAA0D24-DDF4-4332-B6B4-B9B29EE0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F744A31-985B-4673-AEEE-43399DDE2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8CF9EE0-D81D-48AB-A11F-E81F1677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A79E52-0F11-4349-A54F-0522B5FB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889AEBD-E2A3-4EAA-B82E-F2CF7E79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429790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ACC7E20E-9A7B-4D1B-9D46-295B26659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F7F114F-EF07-497F-BE35-F835E3B81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E3C0A2F-53C3-40F8-8B8F-15862929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F63B138-D2A2-497F-8D13-7D3ED0A8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68F0E6C-C4C5-4F71-B725-6F10AFFC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038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F9F85E8-FF81-4245-92E7-5A6CBF12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70D6B6E-2CA8-47B4-9319-A4BC710E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7ED3C9E-8754-420A-A0D5-BFD48003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A303-4B5B-4CB2-BB2B-92AF5317EE4B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0BAD6A3-206B-4A8B-9591-72BC230C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96CB826-B0D2-4474-A96A-E4ED83B6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A7D9-AF73-4254-979F-31C51F0A8553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3775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6EE5BC9-553B-4C16-8A37-839737D9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B1F79F3-C754-4610-BA5C-3FD255CA9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9073E7FE-9D82-4C1D-9B07-DC64CFD1C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3">
            <a:extLst>
              <a:ext uri="{FF2B5EF4-FFF2-40B4-BE49-F238E27FC236}">
                <a16:creationId xmlns:a16="http://schemas.microsoft.com/office/drawing/2014/main" xmlns="" id="{8144D41E-95C5-43FA-B8A2-EB6323E9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27731-D99F-407D-A5F7-A9B04536C4D4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xmlns="" id="{B42D1E9C-3EBA-4D44-86FA-768CB0D9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7" name="Chỗ dành sẵn cho Số hiệu Bản chiếu 5">
            <a:extLst>
              <a:ext uri="{FF2B5EF4-FFF2-40B4-BE49-F238E27FC236}">
                <a16:creationId xmlns:a16="http://schemas.microsoft.com/office/drawing/2014/main" xmlns="" id="{E55FE8CD-1295-4FAC-A00E-5C4EE567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812D-1585-4AEF-847C-25EC7BCC454E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78202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0299C33-9FE2-4D61-BE9A-82879475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C10488D-45B5-4B4B-B2BF-FBBEDCBC8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BAA457C-A1C1-4294-85AB-3B1C5C74F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F935FFE-614A-4A73-813B-37BF0CF49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E0A11D0-058D-47F9-ABD1-C6C01DFA4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3">
            <a:extLst>
              <a:ext uri="{FF2B5EF4-FFF2-40B4-BE49-F238E27FC236}">
                <a16:creationId xmlns:a16="http://schemas.microsoft.com/office/drawing/2014/main" xmlns="" id="{53D946C9-A6D9-4513-8FFA-E7233DED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DA56-757E-4913-9256-A346FF1E85D8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8" name="Chỗ dành sẵn cho Chân trang 4">
            <a:extLst>
              <a:ext uri="{FF2B5EF4-FFF2-40B4-BE49-F238E27FC236}">
                <a16:creationId xmlns:a16="http://schemas.microsoft.com/office/drawing/2014/main" xmlns="" id="{851194A5-E075-414D-B76A-2CB0499A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9" name="Chỗ dành sẵn cho Số hiệu Bản chiếu 5">
            <a:extLst>
              <a:ext uri="{FF2B5EF4-FFF2-40B4-BE49-F238E27FC236}">
                <a16:creationId xmlns:a16="http://schemas.microsoft.com/office/drawing/2014/main" xmlns="" id="{A9DADFC9-873F-448D-8C1F-23B4FAEE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9896-130A-40A3-8734-09168E1D2EAC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48794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97F2E13-8CF6-41E1-ACB4-CBB40AC7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3">
            <a:extLst>
              <a:ext uri="{FF2B5EF4-FFF2-40B4-BE49-F238E27FC236}">
                <a16:creationId xmlns:a16="http://schemas.microsoft.com/office/drawing/2014/main" xmlns="" id="{4C75609E-0EDF-4907-B69D-66B6B3C0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E207-4D14-4CEF-A99D-83FAD958FED8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4" name="Chỗ dành sẵn cho Chân trang 4">
            <a:extLst>
              <a:ext uri="{FF2B5EF4-FFF2-40B4-BE49-F238E27FC236}">
                <a16:creationId xmlns:a16="http://schemas.microsoft.com/office/drawing/2014/main" xmlns="" id="{554D4D44-A1F8-4029-909E-CE4B2242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5" name="Chỗ dành sẵn cho Số hiệu Bản chiếu 5">
            <a:extLst>
              <a:ext uri="{FF2B5EF4-FFF2-40B4-BE49-F238E27FC236}">
                <a16:creationId xmlns:a16="http://schemas.microsoft.com/office/drawing/2014/main" xmlns="" id="{B512D667-57F9-4068-AC28-104132C3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21C2-167E-4D8B-85A9-43CF67394189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66126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>
            <a:extLst>
              <a:ext uri="{FF2B5EF4-FFF2-40B4-BE49-F238E27FC236}">
                <a16:creationId xmlns:a16="http://schemas.microsoft.com/office/drawing/2014/main" xmlns="" id="{23906AFA-85BA-4693-9512-EBA0F8C5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E330-06E3-4343-A2E6-7BBBFB4480BC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3" name="Chỗ dành sẵn cho Chân trang 4">
            <a:extLst>
              <a:ext uri="{FF2B5EF4-FFF2-40B4-BE49-F238E27FC236}">
                <a16:creationId xmlns:a16="http://schemas.microsoft.com/office/drawing/2014/main" xmlns="" id="{DFD4BF86-D2C6-4B38-8EED-36A7A191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4" name="Chỗ dành sẵn cho Số hiệu Bản chiếu 5">
            <a:extLst>
              <a:ext uri="{FF2B5EF4-FFF2-40B4-BE49-F238E27FC236}">
                <a16:creationId xmlns:a16="http://schemas.microsoft.com/office/drawing/2014/main" xmlns="" id="{5FDA37B7-945D-4700-AD0E-C140A5FA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7343-8BB0-4E57-9CE3-AE5008204BBE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67232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E12B1BD-E40F-4C01-9BD7-96588802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852B517-5E52-4D66-BBE2-ABF2E87B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F43DABF3-61EC-4381-BD7B-A9D4796DA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3">
            <a:extLst>
              <a:ext uri="{FF2B5EF4-FFF2-40B4-BE49-F238E27FC236}">
                <a16:creationId xmlns:a16="http://schemas.microsoft.com/office/drawing/2014/main" xmlns="" id="{3BFA7164-6ADA-4239-92AE-50F18B41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927B-055C-44C0-A405-84152022F4D5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xmlns="" id="{8102B6F4-047A-48D3-94C2-EF3BD3B9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7" name="Chỗ dành sẵn cho Số hiệu Bản chiếu 5">
            <a:extLst>
              <a:ext uri="{FF2B5EF4-FFF2-40B4-BE49-F238E27FC236}">
                <a16:creationId xmlns:a16="http://schemas.microsoft.com/office/drawing/2014/main" xmlns="" id="{63F1478F-08FF-4EBA-A580-3ADB9F2F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0B08-1F7B-4093-8196-01DC621587EE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7474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BE1C958-8D9B-4F31-B355-68482762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B5FA7C13-CE2F-4D38-8226-B21438F1B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BZ" noProof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6D766519-E23E-457D-AC40-3B7E69BAB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3">
            <a:extLst>
              <a:ext uri="{FF2B5EF4-FFF2-40B4-BE49-F238E27FC236}">
                <a16:creationId xmlns:a16="http://schemas.microsoft.com/office/drawing/2014/main" xmlns="" id="{B2F6416D-A71A-4B9D-B14D-24354531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D70B-D548-4E0C-AA99-9F100C51A8E3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xmlns="" id="{F6FCD0AA-3C0B-4B49-9F3D-C71C8084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7" name="Chỗ dành sẵn cho Số hiệu Bản chiếu 5">
            <a:extLst>
              <a:ext uri="{FF2B5EF4-FFF2-40B4-BE49-F238E27FC236}">
                <a16:creationId xmlns:a16="http://schemas.microsoft.com/office/drawing/2014/main" xmlns="" id="{BFDDA006-BA45-4EC3-A392-59F9E05E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D10C-49A9-4AA6-A0BD-0CE6B0B4728B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4749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hỗ dành sẵn cho Tiêu đề 1">
            <a:extLst>
              <a:ext uri="{FF2B5EF4-FFF2-40B4-BE49-F238E27FC236}">
                <a16:creationId xmlns:a16="http://schemas.microsoft.com/office/drawing/2014/main" xmlns="" id="{69B2923D-8656-432B-9021-EAC56751A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BZ" alt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F05C896A-CE58-4342-8656-28431E959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AE52DEF-B615-40CD-B03E-486348A9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C0A5FE-3CC2-4815-BBDA-8EDCFBF96279}" type="datetimeFigureOut">
              <a:rPr lang="en-BZ"/>
              <a:pPr>
                <a:defRPr/>
              </a:pPr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2F27E8A-7A33-4E66-A074-11FEECB2A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E7D18D5-4725-4E73-B130-137D1D8FB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28F160-6355-4B22-93B8-4482D36DDCAC}" type="slidenum">
              <a:rPr lang="en-BZ"/>
              <a:pPr>
                <a:defRPr/>
              </a:pPr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8344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A50C2078-E57D-4926-9B42-D07682E0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0AECE9E-B344-482B-95BD-1A726811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965F352-ADA6-4922-AE15-2FCD29504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E1AC-FD91-42BC-AE3D-8B67244F4A3E}" type="datetimeFigureOut">
              <a:rPr lang="en-BZ" smtClean="0"/>
              <a:t>20/07/2022</a:t>
            </a:fld>
            <a:endParaRPr lang="en-BZ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EA5D59F-2563-41B7-B6B1-3AC7012CB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CF9EA34-D560-431D-90C6-2AC8C81F0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156F-BBC7-4DC1-8CB4-4438047DAF8D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292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yalty Free Background Stock Photos | rawpixel">
            <a:extLst>
              <a:ext uri="{FF2B5EF4-FFF2-40B4-BE49-F238E27FC236}">
                <a16:creationId xmlns:a16="http://schemas.microsoft.com/office/drawing/2014/main" xmlns="" id="{B2A06A01-D1B4-4019-9F02-AA1F7409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B2C842-3CF8-4541-8B3F-7680CB95581A}"/>
              </a:ext>
            </a:extLst>
          </p:cNvPr>
          <p:cNvSpPr/>
          <p:nvPr/>
        </p:nvSpPr>
        <p:spPr>
          <a:xfrm>
            <a:off x="2087495" y="426832"/>
            <a:ext cx="7472218" cy="2863272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CF9A6B-B51B-4A36-A79C-EB9687093107}"/>
              </a:ext>
            </a:extLst>
          </p:cNvPr>
          <p:cNvSpPr txBox="1"/>
          <p:nvPr/>
        </p:nvSpPr>
        <p:spPr>
          <a:xfrm>
            <a:off x="2219000" y="1449017"/>
            <a:ext cx="7472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smtClean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VÀ SÓNG</a:t>
            </a:r>
            <a:endParaRPr lang="vi-VN" sz="6600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5823604" y="2748397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5823604" y="2824019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3556077" y="4023194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3551459" y="4092470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3"/>
          <a:stretch/>
        </p:blipFill>
        <p:spPr>
          <a:xfrm>
            <a:off x="3326817" y="3290104"/>
            <a:ext cx="5256584" cy="3212976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3" y="3909190"/>
            <a:ext cx="2136249" cy="1531407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30" y="-80424"/>
            <a:ext cx="2136249" cy="1531407"/>
          </a:xfrm>
          <a:prstGeom prst="rect">
            <a:avLst/>
          </a:prstGeom>
        </p:spPr>
      </p:pic>
      <p:pic>
        <p:nvPicPr>
          <p:cNvPr id="12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456" y="110960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33079" b="-9911"/>
          <a:stretch/>
        </p:blipFill>
        <p:spPr>
          <a:xfrm>
            <a:off x="-300971" y="6410325"/>
            <a:ext cx="122491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6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1450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xmlns="" id="{FE7612EA-A75C-4CC3-9088-5C1226742DD2}"/>
              </a:ext>
            </a:extLst>
          </p:cNvPr>
          <p:cNvSpPr txBox="1">
            <a:spLocks/>
          </p:cNvSpPr>
          <p:nvPr/>
        </p:nvSpPr>
        <p:spPr>
          <a:xfrm>
            <a:off x="86092" y="1972409"/>
            <a:ext cx="5426117" cy="36643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BZ" sz="3400" dirty="0">
              <a:solidFill>
                <a:srgbClr val="563D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D0114729-76EE-4732-A885-928FB505F2D7}"/>
              </a:ext>
            </a:extLst>
          </p:cNvPr>
          <p:cNvSpPr txBox="1">
            <a:spLocks/>
          </p:cNvSpPr>
          <p:nvPr/>
        </p:nvSpPr>
        <p:spPr>
          <a:xfrm>
            <a:off x="286075" y="400297"/>
            <a:ext cx="5026153" cy="13459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Z" sz="48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Cách</a:t>
            </a:r>
            <a:r>
              <a:rPr lang="en-BZ" sz="4800" b="1" dirty="0">
                <a:solidFill>
                  <a:srgbClr val="FF0000"/>
                </a:solidFill>
                <a:latin typeface="#9Slide05 SVNVictoria" panose="02000503000000020003" pitchFamily="2" charset="0"/>
              </a:rPr>
              <a:t> </a:t>
            </a:r>
            <a:r>
              <a:rPr lang="en-BZ" sz="48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th</a:t>
            </a:r>
            <a:r>
              <a:rPr lang="en-SG" sz="48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ức</a:t>
            </a:r>
            <a:r>
              <a:rPr lang="en-SG" sz="4800" b="1" dirty="0">
                <a:solidFill>
                  <a:srgbClr val="FF0000"/>
                </a:solidFill>
                <a:latin typeface="#9Slide05 SVNVictoria" panose="02000503000000020003" pitchFamily="2" charset="0"/>
              </a:rPr>
              <a:t> </a:t>
            </a:r>
            <a:r>
              <a:rPr lang="en-SG" sz="48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tham</a:t>
            </a:r>
            <a:r>
              <a:rPr lang="en-SG" sz="4800" b="1" dirty="0">
                <a:solidFill>
                  <a:srgbClr val="FF0000"/>
                </a:solidFill>
                <a:latin typeface="#9Slide05 SVNVictoria" panose="02000503000000020003" pitchFamily="2" charset="0"/>
              </a:rPr>
              <a:t> </a:t>
            </a:r>
            <a:r>
              <a:rPr lang="en-SG" sz="48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gia</a:t>
            </a:r>
            <a:endParaRPr lang="en-BZ" sz="4800" b="1" dirty="0">
              <a:solidFill>
                <a:srgbClr val="FF0000"/>
              </a:solidFill>
              <a:latin typeface="#9Slide05 SVNVictoria" panose="02000503000000020003" pitchFamily="2" charset="0"/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xmlns="" id="{BE342AD6-47A0-4CC4-BECC-0EA768EA53C0}"/>
              </a:ext>
            </a:extLst>
          </p:cNvPr>
          <p:cNvSpPr txBox="1">
            <a:spLocks/>
          </p:cNvSpPr>
          <p:nvPr/>
        </p:nvSpPr>
        <p:spPr>
          <a:xfrm>
            <a:off x="253418" y="4436977"/>
            <a:ext cx="5226134" cy="15937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400" b="1" i="1" dirty="0">
                <a:solidFill>
                  <a:srgbClr val="563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endParaRPr lang="en-BZ" sz="3400" dirty="0">
              <a:solidFill>
                <a:srgbClr val="563D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72" y="78207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33079" b="-9911"/>
          <a:stretch/>
        </p:blipFill>
        <p:spPr>
          <a:xfrm>
            <a:off x="-19050" y="6210300"/>
            <a:ext cx="12249150" cy="895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718C237-4AFA-4E54-A9BB-F386B4052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6770588" y="3653773"/>
            <a:ext cx="3233877" cy="2522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18C237-4AFA-4E54-A9BB-F386B4052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9196206" y="3833387"/>
            <a:ext cx="3233877" cy="2522032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43" y="403636"/>
            <a:ext cx="2136249" cy="1531407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09" y="18249"/>
            <a:ext cx="2136249" cy="1531407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19" y="2396763"/>
            <a:ext cx="2136249" cy="15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6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3D82E9-B409-4F28-9DE5-98D6E1A8D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9" b="29627"/>
          <a:stretch/>
        </p:blipFill>
        <p:spPr>
          <a:xfrm>
            <a:off x="-4319660" y="-1069948"/>
            <a:ext cx="9537704" cy="47625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C05DB754-B6C2-4893-ADB5-D33E92601FB7}"/>
              </a:ext>
            </a:extLst>
          </p:cNvPr>
          <p:cNvSpPr txBox="1">
            <a:spLocks/>
          </p:cNvSpPr>
          <p:nvPr/>
        </p:nvSpPr>
        <p:spPr>
          <a:xfrm>
            <a:off x="-368302" y="3246528"/>
            <a:ext cx="2781300" cy="13459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BZ" sz="48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Cách</a:t>
            </a:r>
            <a:r>
              <a:rPr lang="en-BZ" sz="4800" b="1" dirty="0">
                <a:solidFill>
                  <a:srgbClr val="FF0000"/>
                </a:solidFill>
                <a:latin typeface="#9Slide05 SVNVictoria" panose="02000503000000020003" pitchFamily="2" charset="0"/>
              </a:rPr>
              <a:t> </a:t>
            </a:r>
            <a:r>
              <a:rPr lang="en-BZ" sz="48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th</a:t>
            </a:r>
            <a:r>
              <a:rPr lang="en-SG" sz="48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ức</a:t>
            </a:r>
            <a:r>
              <a:rPr lang="en-SG" sz="4800" b="1" dirty="0">
                <a:solidFill>
                  <a:srgbClr val="FF0000"/>
                </a:solidFill>
                <a:latin typeface="#9Slide05 SVNVictoria" panose="02000503000000020003" pitchFamily="2" charset="0"/>
              </a:rPr>
              <a:t> </a:t>
            </a:r>
            <a:r>
              <a:rPr lang="en-SG" sz="48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tham</a:t>
            </a:r>
            <a:r>
              <a:rPr lang="en-SG" sz="4800" b="1" dirty="0">
                <a:solidFill>
                  <a:srgbClr val="FF0000"/>
                </a:solidFill>
                <a:latin typeface="#9Slide05 SVNVictoria" panose="02000503000000020003" pitchFamily="2" charset="0"/>
              </a:rPr>
              <a:t> </a:t>
            </a:r>
            <a:r>
              <a:rPr lang="en-SG" sz="48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gia</a:t>
            </a:r>
            <a:endParaRPr lang="en-BZ" sz="4800" b="1" dirty="0">
              <a:solidFill>
                <a:srgbClr val="FF0000"/>
              </a:solidFill>
              <a:latin typeface="#9Slide05 SVNVictoria" panose="020005030000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29AFAD-2CCA-4A04-B357-5614855E87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4" t="13928" r="-15727" b="5721"/>
          <a:stretch/>
        </p:blipFill>
        <p:spPr>
          <a:xfrm>
            <a:off x="1752600" y="3162300"/>
            <a:ext cx="3644900" cy="41529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B85C833-3170-46B8-A876-CF630FD5F31B}"/>
              </a:ext>
            </a:extLst>
          </p:cNvPr>
          <p:cNvSpPr/>
          <p:nvPr/>
        </p:nvSpPr>
        <p:spPr>
          <a:xfrm>
            <a:off x="5943600" y="508000"/>
            <a:ext cx="5384800" cy="927100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B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712DB45-F132-409E-9580-47E13C51AD47}"/>
              </a:ext>
            </a:extLst>
          </p:cNvPr>
          <p:cNvSpPr/>
          <p:nvPr/>
        </p:nvSpPr>
        <p:spPr>
          <a:xfrm>
            <a:off x="5943600" y="1809369"/>
            <a:ext cx="5384800" cy="927100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EB14D64-EAEA-403A-B9C1-81993D69AF55}"/>
              </a:ext>
            </a:extLst>
          </p:cNvPr>
          <p:cNvSpPr/>
          <p:nvPr/>
        </p:nvSpPr>
        <p:spPr>
          <a:xfrm>
            <a:off x="5943600" y="3162300"/>
            <a:ext cx="5384800" cy="1663700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B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5651ECC-620E-4F10-BC95-DFF2186CD8E6}"/>
              </a:ext>
            </a:extLst>
          </p:cNvPr>
          <p:cNvSpPr/>
          <p:nvPr/>
        </p:nvSpPr>
        <p:spPr>
          <a:xfrm>
            <a:off x="5981700" y="5181600"/>
            <a:ext cx="5384800" cy="1168400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B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B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5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37A0A-550E-4633-81FC-04FA7AD9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945" y="-3719644"/>
            <a:ext cx="6797407" cy="14389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9EAA64-2846-4356-8172-C72FB0DE95DB}"/>
              </a:ext>
            </a:extLst>
          </p:cNvPr>
          <p:cNvSpPr txBox="1"/>
          <p:nvPr/>
        </p:nvSpPr>
        <p:spPr>
          <a:xfrm>
            <a:off x="3060700" y="1925935"/>
            <a:ext cx="642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9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7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1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êu đề 1">
            <a:extLst>
              <a:ext uri="{FF2B5EF4-FFF2-40B4-BE49-F238E27FC236}">
                <a16:creationId xmlns:a16="http://schemas.microsoft.com/office/drawing/2014/main" xmlns="" id="{942B43BD-607A-47CE-BC5D-CF72D61315AE}"/>
              </a:ext>
            </a:extLst>
          </p:cNvPr>
          <p:cNvSpPr txBox="1">
            <a:spLocks/>
          </p:cNvSpPr>
          <p:nvPr/>
        </p:nvSpPr>
        <p:spPr>
          <a:xfrm>
            <a:off x="1090644" y="468163"/>
            <a:ext cx="10367809" cy="1325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BZ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BZ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BZ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BZ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BZ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SG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BZ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ình tự do: Hình 9">
            <a:extLst>
              <a:ext uri="{FF2B5EF4-FFF2-40B4-BE49-F238E27FC236}">
                <a16:creationId xmlns:a16="http://schemas.microsoft.com/office/drawing/2014/main" xmlns="" id="{4E86C0C5-F36E-4647-89F5-4458E8BEB4EA}"/>
              </a:ext>
            </a:extLst>
          </p:cNvPr>
          <p:cNvSpPr/>
          <p:nvPr/>
        </p:nvSpPr>
        <p:spPr>
          <a:xfrm>
            <a:off x="4555325" y="1787474"/>
            <a:ext cx="7159610" cy="1325563"/>
          </a:xfrm>
          <a:custGeom>
            <a:avLst/>
            <a:gdLst>
              <a:gd name="connsiteX0" fmla="*/ 0 w 6535923"/>
              <a:gd name="connsiteY0" fmla="*/ 270231 h 1621355"/>
              <a:gd name="connsiteX1" fmla="*/ 270231 w 6535923"/>
              <a:gd name="connsiteY1" fmla="*/ 0 h 1621355"/>
              <a:gd name="connsiteX2" fmla="*/ 6265692 w 6535923"/>
              <a:gd name="connsiteY2" fmla="*/ 0 h 1621355"/>
              <a:gd name="connsiteX3" fmla="*/ 6535923 w 6535923"/>
              <a:gd name="connsiteY3" fmla="*/ 270231 h 1621355"/>
              <a:gd name="connsiteX4" fmla="*/ 6535923 w 6535923"/>
              <a:gd name="connsiteY4" fmla="*/ 1351124 h 1621355"/>
              <a:gd name="connsiteX5" fmla="*/ 6265692 w 6535923"/>
              <a:gd name="connsiteY5" fmla="*/ 1621355 h 1621355"/>
              <a:gd name="connsiteX6" fmla="*/ 270231 w 6535923"/>
              <a:gd name="connsiteY6" fmla="*/ 1621355 h 1621355"/>
              <a:gd name="connsiteX7" fmla="*/ 0 w 6535923"/>
              <a:gd name="connsiteY7" fmla="*/ 1351124 h 1621355"/>
              <a:gd name="connsiteX8" fmla="*/ 0 w 6535923"/>
              <a:gd name="connsiteY8" fmla="*/ 270231 h 162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5923" h="1621355">
                <a:moveTo>
                  <a:pt x="0" y="270231"/>
                </a:moveTo>
                <a:cubicBezTo>
                  <a:pt x="0" y="120987"/>
                  <a:pt x="120987" y="0"/>
                  <a:pt x="270231" y="0"/>
                </a:cubicBezTo>
                <a:lnTo>
                  <a:pt x="6265692" y="0"/>
                </a:lnTo>
                <a:cubicBezTo>
                  <a:pt x="6414936" y="0"/>
                  <a:pt x="6535923" y="120987"/>
                  <a:pt x="6535923" y="270231"/>
                </a:cubicBezTo>
                <a:lnTo>
                  <a:pt x="6535923" y="1351124"/>
                </a:lnTo>
                <a:cubicBezTo>
                  <a:pt x="6535923" y="1500368"/>
                  <a:pt x="6414936" y="1621355"/>
                  <a:pt x="6265692" y="1621355"/>
                </a:cubicBezTo>
                <a:lnTo>
                  <a:pt x="270231" y="1621355"/>
                </a:lnTo>
                <a:cubicBezTo>
                  <a:pt x="120987" y="1621355"/>
                  <a:pt x="0" y="1500368"/>
                  <a:pt x="0" y="1351124"/>
                </a:cubicBezTo>
                <a:lnTo>
                  <a:pt x="0" y="27023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068" tIns="201068" rIns="201068" bIns="20106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ình tự do: Hình 11">
            <a:extLst>
              <a:ext uri="{FF2B5EF4-FFF2-40B4-BE49-F238E27FC236}">
                <a16:creationId xmlns:a16="http://schemas.microsoft.com/office/drawing/2014/main" xmlns="" id="{57F3AA76-1AD2-474D-AA36-5ACA0FFD352B}"/>
              </a:ext>
            </a:extLst>
          </p:cNvPr>
          <p:cNvSpPr/>
          <p:nvPr/>
        </p:nvSpPr>
        <p:spPr>
          <a:xfrm>
            <a:off x="4555325" y="3409681"/>
            <a:ext cx="7159610" cy="1325563"/>
          </a:xfrm>
          <a:custGeom>
            <a:avLst/>
            <a:gdLst>
              <a:gd name="connsiteX0" fmla="*/ 0 w 6535923"/>
              <a:gd name="connsiteY0" fmla="*/ 270231 h 1621355"/>
              <a:gd name="connsiteX1" fmla="*/ 270231 w 6535923"/>
              <a:gd name="connsiteY1" fmla="*/ 0 h 1621355"/>
              <a:gd name="connsiteX2" fmla="*/ 6265692 w 6535923"/>
              <a:gd name="connsiteY2" fmla="*/ 0 h 1621355"/>
              <a:gd name="connsiteX3" fmla="*/ 6535923 w 6535923"/>
              <a:gd name="connsiteY3" fmla="*/ 270231 h 1621355"/>
              <a:gd name="connsiteX4" fmla="*/ 6535923 w 6535923"/>
              <a:gd name="connsiteY4" fmla="*/ 1351124 h 1621355"/>
              <a:gd name="connsiteX5" fmla="*/ 6265692 w 6535923"/>
              <a:gd name="connsiteY5" fmla="*/ 1621355 h 1621355"/>
              <a:gd name="connsiteX6" fmla="*/ 270231 w 6535923"/>
              <a:gd name="connsiteY6" fmla="*/ 1621355 h 1621355"/>
              <a:gd name="connsiteX7" fmla="*/ 0 w 6535923"/>
              <a:gd name="connsiteY7" fmla="*/ 1351124 h 1621355"/>
              <a:gd name="connsiteX8" fmla="*/ 0 w 6535923"/>
              <a:gd name="connsiteY8" fmla="*/ 270231 h 162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5923" h="1621355">
                <a:moveTo>
                  <a:pt x="0" y="270231"/>
                </a:moveTo>
                <a:cubicBezTo>
                  <a:pt x="0" y="120987"/>
                  <a:pt x="120987" y="0"/>
                  <a:pt x="270231" y="0"/>
                </a:cubicBezTo>
                <a:lnTo>
                  <a:pt x="6265692" y="0"/>
                </a:lnTo>
                <a:cubicBezTo>
                  <a:pt x="6414936" y="0"/>
                  <a:pt x="6535923" y="120987"/>
                  <a:pt x="6535923" y="270231"/>
                </a:cubicBezTo>
                <a:lnTo>
                  <a:pt x="6535923" y="1351124"/>
                </a:lnTo>
                <a:cubicBezTo>
                  <a:pt x="6535923" y="1500368"/>
                  <a:pt x="6414936" y="1621355"/>
                  <a:pt x="6265692" y="1621355"/>
                </a:cubicBezTo>
                <a:lnTo>
                  <a:pt x="270231" y="1621355"/>
                </a:lnTo>
                <a:cubicBezTo>
                  <a:pt x="120987" y="1621355"/>
                  <a:pt x="0" y="1500368"/>
                  <a:pt x="0" y="1351124"/>
                </a:cubicBezTo>
                <a:lnTo>
                  <a:pt x="0" y="27023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98" tIns="98198" rIns="98198" bIns="9819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ình tự do: Hình 13">
            <a:extLst>
              <a:ext uri="{FF2B5EF4-FFF2-40B4-BE49-F238E27FC236}">
                <a16:creationId xmlns:a16="http://schemas.microsoft.com/office/drawing/2014/main" xmlns="" id="{F145428B-0771-4187-86DF-14D63D7D542D}"/>
              </a:ext>
            </a:extLst>
          </p:cNvPr>
          <p:cNvSpPr/>
          <p:nvPr/>
        </p:nvSpPr>
        <p:spPr>
          <a:xfrm>
            <a:off x="4555325" y="5031888"/>
            <a:ext cx="7159610" cy="1325563"/>
          </a:xfrm>
          <a:custGeom>
            <a:avLst/>
            <a:gdLst>
              <a:gd name="connsiteX0" fmla="*/ 0 w 6535923"/>
              <a:gd name="connsiteY0" fmla="*/ 270231 h 1621355"/>
              <a:gd name="connsiteX1" fmla="*/ 270231 w 6535923"/>
              <a:gd name="connsiteY1" fmla="*/ 0 h 1621355"/>
              <a:gd name="connsiteX2" fmla="*/ 6265692 w 6535923"/>
              <a:gd name="connsiteY2" fmla="*/ 0 h 1621355"/>
              <a:gd name="connsiteX3" fmla="*/ 6535923 w 6535923"/>
              <a:gd name="connsiteY3" fmla="*/ 270231 h 1621355"/>
              <a:gd name="connsiteX4" fmla="*/ 6535923 w 6535923"/>
              <a:gd name="connsiteY4" fmla="*/ 1351124 h 1621355"/>
              <a:gd name="connsiteX5" fmla="*/ 6265692 w 6535923"/>
              <a:gd name="connsiteY5" fmla="*/ 1621355 h 1621355"/>
              <a:gd name="connsiteX6" fmla="*/ 270231 w 6535923"/>
              <a:gd name="connsiteY6" fmla="*/ 1621355 h 1621355"/>
              <a:gd name="connsiteX7" fmla="*/ 0 w 6535923"/>
              <a:gd name="connsiteY7" fmla="*/ 1351124 h 1621355"/>
              <a:gd name="connsiteX8" fmla="*/ 0 w 6535923"/>
              <a:gd name="connsiteY8" fmla="*/ 270231 h 162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5923" h="1621355">
                <a:moveTo>
                  <a:pt x="0" y="270231"/>
                </a:moveTo>
                <a:cubicBezTo>
                  <a:pt x="0" y="120987"/>
                  <a:pt x="120987" y="0"/>
                  <a:pt x="270231" y="0"/>
                </a:cubicBezTo>
                <a:lnTo>
                  <a:pt x="6265692" y="0"/>
                </a:lnTo>
                <a:cubicBezTo>
                  <a:pt x="6414936" y="0"/>
                  <a:pt x="6535923" y="120987"/>
                  <a:pt x="6535923" y="270231"/>
                </a:cubicBezTo>
                <a:lnTo>
                  <a:pt x="6535923" y="1351124"/>
                </a:lnTo>
                <a:cubicBezTo>
                  <a:pt x="6535923" y="1500368"/>
                  <a:pt x="6414936" y="1621355"/>
                  <a:pt x="6265692" y="1621355"/>
                </a:cubicBezTo>
                <a:lnTo>
                  <a:pt x="270231" y="1621355"/>
                </a:lnTo>
                <a:cubicBezTo>
                  <a:pt x="120987" y="1621355"/>
                  <a:pt x="0" y="1500368"/>
                  <a:pt x="0" y="1351124"/>
                </a:cubicBezTo>
                <a:lnTo>
                  <a:pt x="0" y="27023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068" tIns="201068" rIns="201068" bIns="20106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khao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18C237-4AFA-4E54-A9BB-F386B405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844383" y="3113037"/>
            <a:ext cx="3233877" cy="25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0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37A0A-550E-4633-81FC-04FA7AD9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945" y="-3719644"/>
            <a:ext cx="6797407" cy="14389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9EAA64-2846-4356-8172-C72FB0DE95DB}"/>
              </a:ext>
            </a:extLst>
          </p:cNvPr>
          <p:cNvSpPr txBox="1"/>
          <p:nvPr/>
        </p:nvSpPr>
        <p:spPr>
          <a:xfrm>
            <a:off x="3060700" y="1925935"/>
            <a:ext cx="642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SG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18C237-4AFA-4E54-A9BB-F386B4052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8693735" y="3474906"/>
            <a:ext cx="3233877" cy="2522032"/>
          </a:xfrm>
          <a:prstGeom prst="rect">
            <a:avLst/>
          </a:prstGeom>
        </p:spPr>
      </p:pic>
      <p:pic>
        <p:nvPicPr>
          <p:cNvPr id="8" name="Hình ảnh 4" descr="Ảnh có chứa đồng hồ&#10;&#10;Mô tả được tạo tự động">
            <a:extLst>
              <a:ext uri="{FF2B5EF4-FFF2-40B4-BE49-F238E27FC236}">
                <a16:creationId xmlns:a16="http://schemas.microsoft.com/office/drawing/2014/main" xmlns="" id="{07EAEA26-ACB9-438E-B211-C41ADAE2B9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r="-4" b="13954"/>
          <a:stretch/>
        </p:blipFill>
        <p:spPr>
          <a:xfrm>
            <a:off x="8776182" y="-145981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73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79C3C5C8-5219-46D6-A9B7-0659C253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DBC2959D-E855-4A1D-A707-EF0266592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9" descr="Ảnh có chứa vẽ&#10;&#10;Mô tả được tạo tự động">
            <a:extLst>
              <a:ext uri="{FF2B5EF4-FFF2-40B4-BE49-F238E27FC236}">
                <a16:creationId xmlns:a16="http://schemas.microsoft.com/office/drawing/2014/main" xmlns="" id="{DD122033-9A8B-4EE8-BF5E-BCD72908F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 r="9480" b="-2"/>
          <a:stretch/>
        </p:blipFill>
        <p:spPr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xmlns="" id="{EA536810-A969-4B9A-80F6-A0D91E0C8865}"/>
              </a:ext>
            </a:extLst>
          </p:cNvPr>
          <p:cNvSpPr txBox="1">
            <a:spLocks/>
          </p:cNvSpPr>
          <p:nvPr/>
        </p:nvSpPr>
        <p:spPr>
          <a:xfrm>
            <a:off x="330201" y="441388"/>
            <a:ext cx="4940300" cy="5984812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thú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ạ.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mây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trăng</a:t>
            </a:r>
            <a:endParaRPr lang="en-US" altLang="en-US" sz="2600" b="1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ôm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mái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bầu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thẳm</a:t>
            </a:r>
            <a:endParaRPr lang="en-US" altLang="en-US" sz="2600" b="1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sóng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bến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lạ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lăn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lăn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lăn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mãi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vang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vỡ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ai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con ta ở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chốn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altLang="en-US" sz="26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BZ" sz="2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C5D0751-E525-4011-82BF-D6D199645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834CF3B-F937-43D1-B9F2-4329527261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Kết quả hình ảnh cho seaside animated&quot;">
            <a:extLst>
              <a:ext uri="{FF2B5EF4-FFF2-40B4-BE49-F238E27FC236}">
                <a16:creationId xmlns:a16="http://schemas.microsoft.com/office/drawing/2014/main" xmlns="" id="{98653778-0FD1-4950-8D2D-CA95B242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1" r="11459"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ình ảnh 6" descr="Ảnh có chứa vẽ&#10;&#10;Mô tả được tạo tự động">
            <a:extLst>
              <a:ext uri="{FF2B5EF4-FFF2-40B4-BE49-F238E27FC236}">
                <a16:creationId xmlns:a16="http://schemas.microsoft.com/office/drawing/2014/main" xmlns="" id="{49AEA8D4-EEAF-4FBB-AC74-DEAE6ACE84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 r="4" b="15769"/>
          <a:stretch/>
        </p:blipFill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0F1ADAF-1081-42B9-8704-0364D9F9C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Hình ảnh 4" descr="Ảnh có chứa đồng hồ&#10;&#10;Mô tả được tạo tự động">
            <a:extLst>
              <a:ext uri="{FF2B5EF4-FFF2-40B4-BE49-F238E27FC236}">
                <a16:creationId xmlns:a16="http://schemas.microsoft.com/office/drawing/2014/main" xmlns="" id="{07EAEA26-ACB9-438E-B211-C41ADAE2B9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r="-4" b="13954"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277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ỗ dành sẵn cho Nội dung 5">
            <a:extLst>
              <a:ext uri="{FF2B5EF4-FFF2-40B4-BE49-F238E27FC236}">
                <a16:creationId xmlns:a16="http://schemas.microsoft.com/office/drawing/2014/main" xmlns="" id="{C3C2DB21-34FB-4C3B-B407-426D72886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76518"/>
              </p:ext>
            </p:extLst>
          </p:nvPr>
        </p:nvGraphicFramePr>
        <p:xfrm>
          <a:off x="711903" y="490532"/>
          <a:ext cx="5799909" cy="588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Hình ảnh 6" descr="Ảnh có chứa vẽ&#10;&#10;Mô tả được tạo tự động">
            <a:extLst>
              <a:ext uri="{FF2B5EF4-FFF2-40B4-BE49-F238E27FC236}">
                <a16:creationId xmlns:a16="http://schemas.microsoft.com/office/drawing/2014/main" xmlns="" id="{49AEA8D4-EEAF-4FBB-AC74-DEAE6ACE8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 r="4" b="15769"/>
          <a:stretch/>
        </p:blipFill>
        <p:spPr>
          <a:xfrm>
            <a:off x="8278624" y="360611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8" name="Hình ảnh 4" descr="Ảnh có chứa đồng hồ&#10;&#10;Mô tả được tạo tự động">
            <a:extLst>
              <a:ext uri="{FF2B5EF4-FFF2-40B4-BE49-F238E27FC236}">
                <a16:creationId xmlns:a16="http://schemas.microsoft.com/office/drawing/2014/main" xmlns="" id="{07EAEA26-ACB9-438E-B211-C41ADAE2B9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r="-4" b="13954"/>
          <a:stretch/>
        </p:blipFill>
        <p:spPr>
          <a:xfrm>
            <a:off x="8416988" y="3430625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9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06" y="0"/>
            <a:ext cx="2136249" cy="15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0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CF6C7F-4420-42F5-B97B-DD9BF7E5F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>
                                            <p:graphicEl>
                                              <a:dgm id="{6CCF6C7F-4420-42F5-B97B-DD9BF7E5F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91E2BF-DBAB-4425-BBDF-CBE09931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>
                                            <p:graphicEl>
                                              <a:dgm id="{5091E2BF-DBAB-4425-BBDF-CBE09931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37D2E1-E168-4420-B9AD-8ED785392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7">
                                            <p:graphicEl>
                                              <a:dgm id="{BB37D2E1-E168-4420-B9AD-8ED785392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232A8-B5BD-4BE4-BD2D-1FD496AEB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7">
                                            <p:graphicEl>
                                              <a:dgm id="{142232A8-B5BD-4BE4-BD2D-1FD496AEB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E3AB22-3AB9-4205-A0DB-D6A9E91F3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7">
                                            <p:graphicEl>
                                              <a:dgm id="{58E3AB22-3AB9-4205-A0DB-D6A9E91F3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212F968-6DA9-4C42-ACA1-CAA4BC4A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1A2D874-5CD0-4A6A-8AF3-4619463E25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2AD0102-687A-453B-8115-CE920CEF34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0886086-F16D-4169-95D0-3310B7BB6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Kết quả hình ảnh cho माँ और बच्चा">
            <a:extLst>
              <a:ext uri="{FF2B5EF4-FFF2-40B4-BE49-F238E27FC236}">
                <a16:creationId xmlns:a16="http://schemas.microsoft.com/office/drawing/2014/main" xmlns="" id="{CB3F176C-BDC7-4068-BEFB-FB5D26281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r="-3" b="28555"/>
          <a:stretch/>
        </p:blipFill>
        <p:spPr bwMode="auto"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ết quả hình ảnh cho माँ और बच्चा">
            <a:extLst>
              <a:ext uri="{FF2B5EF4-FFF2-40B4-BE49-F238E27FC236}">
                <a16:creationId xmlns:a16="http://schemas.microsoft.com/office/drawing/2014/main" xmlns="" id="{2482850B-C587-4098-8034-96193E366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 r="3" b="12591"/>
          <a:stretch/>
        </p:blipFill>
        <p:spPr bwMode="auto"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xmlns="" id="{AABA989C-853C-4179-A820-036514D13349}"/>
              </a:ext>
            </a:extLst>
          </p:cNvPr>
          <p:cNvSpPr txBox="1">
            <a:spLocks/>
          </p:cNvSpPr>
          <p:nvPr/>
        </p:nvSpPr>
        <p:spPr>
          <a:xfrm>
            <a:off x="7169441" y="706044"/>
            <a:ext cx="4425659" cy="3181684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B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endParaRPr lang="en-BZ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3"/>
          <a:stretch/>
        </p:blipFill>
        <p:spPr>
          <a:xfrm>
            <a:off x="-151923" y="217649"/>
            <a:ext cx="5256584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8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yalty Free Background Stock Photos | rawpixel">
            <a:extLst>
              <a:ext uri="{FF2B5EF4-FFF2-40B4-BE49-F238E27FC236}">
                <a16:creationId xmlns:a16="http://schemas.microsoft.com/office/drawing/2014/main" xmlns="" id="{B2A06A01-D1B4-4019-9F02-AA1F7409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B2C842-3CF8-4541-8B3F-7680CB95581A}"/>
              </a:ext>
            </a:extLst>
          </p:cNvPr>
          <p:cNvSpPr/>
          <p:nvPr/>
        </p:nvSpPr>
        <p:spPr>
          <a:xfrm>
            <a:off x="1903279" y="390969"/>
            <a:ext cx="7472218" cy="2863272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CF9A6B-B51B-4A36-A79C-EB9687093107}"/>
              </a:ext>
            </a:extLst>
          </p:cNvPr>
          <p:cNvSpPr txBox="1"/>
          <p:nvPr/>
        </p:nvSpPr>
        <p:spPr>
          <a:xfrm>
            <a:off x="2122220" y="1241459"/>
            <a:ext cx="74722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7600" b="1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SG" sz="7600" b="1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SG" sz="7600" b="1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600" b="1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vi-VN" sz="7600" b="1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6867313" y="2628324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6867313" y="2703946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2724804" y="4266161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2720186" y="4335437"/>
            <a:ext cx="24036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3"/>
          <a:stretch/>
        </p:blipFill>
        <p:spPr>
          <a:xfrm>
            <a:off x="3467707" y="3645024"/>
            <a:ext cx="5256584" cy="3212976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32" y="1172539"/>
            <a:ext cx="2136249" cy="1531407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7" y="4623380"/>
            <a:ext cx="2136249" cy="15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6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CA000CC-B214-4B35-8381-1A2D218A6333}"/>
              </a:ext>
            </a:extLst>
          </p:cNvPr>
          <p:cNvSpPr/>
          <p:nvPr/>
        </p:nvSpPr>
        <p:spPr>
          <a:xfrm>
            <a:off x="766618" y="1995231"/>
            <a:ext cx="2844800" cy="2867538"/>
          </a:xfrm>
          <a:prstGeom prst="ellipse">
            <a:avLst/>
          </a:prstGeom>
          <a:solidFill>
            <a:srgbClr val="BAE1D5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1F02935-8C28-4C13-B7A8-472BE684EB21}"/>
              </a:ext>
            </a:extLst>
          </p:cNvPr>
          <p:cNvSpPr/>
          <p:nvPr/>
        </p:nvSpPr>
        <p:spPr>
          <a:xfrm>
            <a:off x="577211" y="2383256"/>
            <a:ext cx="31586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1C35F08-FC19-4439-89BB-B6E246162F1D}"/>
              </a:ext>
            </a:extLst>
          </p:cNvPr>
          <p:cNvSpPr/>
          <p:nvPr/>
        </p:nvSpPr>
        <p:spPr>
          <a:xfrm>
            <a:off x="4749801" y="413936"/>
            <a:ext cx="6675582" cy="144610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xmlns="" id="{506AE7DB-CD3E-44D6-8439-43620A9321E1}"/>
              </a:ext>
            </a:extLst>
          </p:cNvPr>
          <p:cNvSpPr txBox="1"/>
          <p:nvPr/>
        </p:nvSpPr>
        <p:spPr>
          <a:xfrm>
            <a:off x="4954095" y="612662"/>
            <a:ext cx="6241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ý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CBA605-3595-4E7A-9F81-AF3E8448A28A}"/>
              </a:ext>
            </a:extLst>
          </p:cNvPr>
          <p:cNvSpPr/>
          <p:nvPr/>
        </p:nvSpPr>
        <p:spPr>
          <a:xfrm>
            <a:off x="4758841" y="2222500"/>
            <a:ext cx="6675582" cy="238626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2A51475B-83BA-4FD4-994B-884848ADBA5B}"/>
              </a:ext>
            </a:extLst>
          </p:cNvPr>
          <p:cNvSpPr txBox="1"/>
          <p:nvPr/>
        </p:nvSpPr>
        <p:spPr>
          <a:xfrm>
            <a:off x="4968971" y="2462430"/>
            <a:ext cx="6241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B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E72F575-E0BA-43B7-8BBF-DFA773F1C0B2}"/>
              </a:ext>
            </a:extLst>
          </p:cNvPr>
          <p:cNvSpPr/>
          <p:nvPr/>
        </p:nvSpPr>
        <p:spPr>
          <a:xfrm>
            <a:off x="4749801" y="4960868"/>
            <a:ext cx="6675582" cy="144610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xmlns="" id="{192749A0-9477-4A22-ABF2-4533705F2DE2}"/>
              </a:ext>
            </a:extLst>
          </p:cNvPr>
          <p:cNvSpPr txBox="1"/>
          <p:nvPr/>
        </p:nvSpPr>
        <p:spPr>
          <a:xfrm>
            <a:off x="4954095" y="5159594"/>
            <a:ext cx="6241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. . </a:t>
            </a:r>
            <a:endParaRPr lang="en-B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31" y="4826045"/>
            <a:ext cx="2136249" cy="1531407"/>
          </a:xfrm>
          <a:prstGeom prst="rect">
            <a:avLst/>
          </a:prstGeom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52" y="5880565"/>
            <a:ext cx="878035" cy="9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7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8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0B5F602F-2772-4E0C-9F27-97085212D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6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ết quả hình ảnh cho TAGORE&quot;">
            <a:extLst>
              <a:ext uri="{FF2B5EF4-FFF2-40B4-BE49-F238E27FC236}">
                <a16:creationId xmlns:a16="http://schemas.microsoft.com/office/drawing/2014/main" xmlns="" id="{247C73B8-99EC-4588-A724-487211B44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r="4233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CDE391-C0E5-465D-8FD6-3974C475E407}"/>
              </a:ext>
            </a:extLst>
          </p:cNvPr>
          <p:cNvSpPr txBox="1"/>
          <p:nvPr/>
        </p:nvSpPr>
        <p:spPr>
          <a:xfrm>
            <a:off x="5644364" y="375517"/>
            <a:ext cx="552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Ra-bin-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Ta-go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(1861 – 1941)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6">
            <a:extLst>
              <a:ext uri="{FF2B5EF4-FFF2-40B4-BE49-F238E27FC236}">
                <a16:creationId xmlns:a16="http://schemas.microsoft.com/office/drawing/2014/main" xmlns="" id="{6761CAF9-30C3-4F0A-B6DB-1B212819DC96}"/>
              </a:ext>
            </a:extLst>
          </p:cNvPr>
          <p:cNvSpPr/>
          <p:nvPr/>
        </p:nvSpPr>
        <p:spPr>
          <a:xfrm>
            <a:off x="4920136" y="1951364"/>
            <a:ext cx="6978402" cy="1173272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3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SG" altLang="zh-CN" sz="3200" noProof="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SG" altLang="zh-CN" sz="3200" noProof="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SG" altLang="zh-CN" sz="3200" noProof="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SG" altLang="zh-CN" sz="3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truyền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lĩnh</a:t>
            </a:r>
            <a:r>
              <a:rPr lang="en-SG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vực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6">
            <a:extLst>
              <a:ext uri="{FF2B5EF4-FFF2-40B4-BE49-F238E27FC236}">
                <a16:creationId xmlns:a16="http://schemas.microsoft.com/office/drawing/2014/main" xmlns="" id="{934FD357-0768-4D37-8F3A-741D35EEB0D9}"/>
              </a:ext>
            </a:extLst>
          </p:cNvPr>
          <p:cNvSpPr/>
          <p:nvPr/>
        </p:nvSpPr>
        <p:spPr>
          <a:xfrm>
            <a:off x="4920135" y="3537418"/>
            <a:ext cx="6978402" cy="16768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-ben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1913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圆角 6">
            <a:extLst>
              <a:ext uri="{FF2B5EF4-FFF2-40B4-BE49-F238E27FC236}">
                <a16:creationId xmlns:a16="http://schemas.microsoft.com/office/drawing/2014/main" xmlns="" id="{27E57C9C-8521-4151-9396-D9CC1BDC7B2D}"/>
              </a:ext>
            </a:extLst>
          </p:cNvPr>
          <p:cNvSpPr/>
          <p:nvPr/>
        </p:nvSpPr>
        <p:spPr>
          <a:xfrm>
            <a:off x="4920135" y="5477876"/>
            <a:ext cx="6978402" cy="1118578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ông thể hiện tinh thần nhân văn cao cả, chất trữ tình, triết lí nồng đượm  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7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57990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CA000CC-B214-4B35-8381-1A2D218A6333}"/>
              </a:ext>
            </a:extLst>
          </p:cNvPr>
          <p:cNvSpPr/>
          <p:nvPr/>
        </p:nvSpPr>
        <p:spPr>
          <a:xfrm>
            <a:off x="1560945" y="561462"/>
            <a:ext cx="3722057" cy="1759529"/>
          </a:xfrm>
          <a:prstGeom prst="ellipse">
            <a:avLst/>
          </a:prstGeom>
          <a:solidFill>
            <a:srgbClr val="BAE1D5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1F02935-8C28-4C13-B7A8-472BE684EB21}"/>
              </a:ext>
            </a:extLst>
          </p:cNvPr>
          <p:cNvSpPr/>
          <p:nvPr/>
        </p:nvSpPr>
        <p:spPr>
          <a:xfrm>
            <a:off x="1560945" y="887396"/>
            <a:ext cx="35672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CF282EF-B042-41CF-BF9D-C1375C6EC57B}"/>
              </a:ext>
            </a:extLst>
          </p:cNvPr>
          <p:cNvSpPr/>
          <p:nvPr/>
        </p:nvSpPr>
        <p:spPr>
          <a:xfrm>
            <a:off x="1819564" y="3172891"/>
            <a:ext cx="5957454" cy="313726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CAD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1C35F08-FC19-4439-89BB-B6E246162F1D}"/>
              </a:ext>
            </a:extLst>
          </p:cNvPr>
          <p:cNvSpPr/>
          <p:nvPr/>
        </p:nvSpPr>
        <p:spPr>
          <a:xfrm>
            <a:off x="6280531" y="252228"/>
            <a:ext cx="4913941" cy="292962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xmlns="" id="{0ED2499D-F0F1-4C02-A589-D3B1A90FACB7}"/>
              </a:ext>
            </a:extLst>
          </p:cNvPr>
          <p:cNvSpPr txBox="1"/>
          <p:nvPr/>
        </p:nvSpPr>
        <p:spPr>
          <a:xfrm>
            <a:off x="2169887" y="3263165"/>
            <a:ext cx="5330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B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B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B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Ta-go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B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xmlns="" id="{506AE7DB-CD3E-44D6-8439-43620A9321E1}"/>
              </a:ext>
            </a:extLst>
          </p:cNvPr>
          <p:cNvSpPr txBox="1"/>
          <p:nvPr/>
        </p:nvSpPr>
        <p:spPr>
          <a:xfrm>
            <a:off x="6435368" y="360189"/>
            <a:ext cx="4604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B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72" y="4406021"/>
            <a:ext cx="2136249" cy="15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 animBg="1"/>
      <p:bldP spid="18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6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6">
            <a:extLst>
              <a:ext uri="{FF2B5EF4-FFF2-40B4-BE49-F238E27FC236}">
                <a16:creationId xmlns:a16="http://schemas.microsoft.com/office/drawing/2014/main" xmlns="" id="{217F3E44-FCF4-49F0-8336-098C68E624AD}"/>
              </a:ext>
            </a:extLst>
          </p:cNvPr>
          <p:cNvGrpSpPr/>
          <p:nvPr/>
        </p:nvGrpSpPr>
        <p:grpSpPr>
          <a:xfrm>
            <a:off x="5834558" y="869637"/>
            <a:ext cx="1053545" cy="1119809"/>
            <a:chOff x="5758072" y="954157"/>
            <a:chExt cx="1053545" cy="1119809"/>
          </a:xfrm>
          <a:solidFill>
            <a:srgbClr val="F8DFD2"/>
          </a:solidFill>
        </p:grpSpPr>
        <p:sp>
          <p:nvSpPr>
            <p:cNvPr id="6" name="菱形 7">
              <a:extLst>
                <a:ext uri="{FF2B5EF4-FFF2-40B4-BE49-F238E27FC236}">
                  <a16:creationId xmlns:a16="http://schemas.microsoft.com/office/drawing/2014/main" xmlns="" id="{0FE43FBE-2AB7-4EC7-9E06-00FECFBE2C79}"/>
                </a:ext>
              </a:extLst>
            </p:cNvPr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7" name="菱形 8">
              <a:extLst>
                <a:ext uri="{FF2B5EF4-FFF2-40B4-BE49-F238E27FC236}">
                  <a16:creationId xmlns:a16="http://schemas.microsoft.com/office/drawing/2014/main" xmlns="" id="{985A502B-E089-4812-9B9D-466B613167B1}"/>
                </a:ext>
              </a:extLst>
            </p:cNvPr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grpSp>
        <p:nvGrpSpPr>
          <p:cNvPr id="8" name="组合 10">
            <a:extLst>
              <a:ext uri="{FF2B5EF4-FFF2-40B4-BE49-F238E27FC236}">
                <a16:creationId xmlns:a16="http://schemas.microsoft.com/office/drawing/2014/main" xmlns="" id="{2EAA50F5-E45F-47AD-8FD7-6675E06AB010}"/>
              </a:ext>
            </a:extLst>
          </p:cNvPr>
          <p:cNvGrpSpPr/>
          <p:nvPr/>
        </p:nvGrpSpPr>
        <p:grpSpPr>
          <a:xfrm>
            <a:off x="5841187" y="2829880"/>
            <a:ext cx="1053545" cy="1119809"/>
            <a:chOff x="5758072" y="954157"/>
            <a:chExt cx="1053545" cy="1119809"/>
          </a:xfrm>
          <a:solidFill>
            <a:srgbClr val="C3E0D3"/>
          </a:solidFill>
        </p:grpSpPr>
        <p:sp>
          <p:nvSpPr>
            <p:cNvPr id="9" name="菱形 11">
              <a:extLst>
                <a:ext uri="{FF2B5EF4-FFF2-40B4-BE49-F238E27FC236}">
                  <a16:creationId xmlns:a16="http://schemas.microsoft.com/office/drawing/2014/main" xmlns="" id="{AE9019FC-A70D-4192-9262-676837C65321}"/>
                </a:ext>
              </a:extLst>
            </p:cNvPr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0" name="菱形 12">
              <a:extLst>
                <a:ext uri="{FF2B5EF4-FFF2-40B4-BE49-F238E27FC236}">
                  <a16:creationId xmlns:a16="http://schemas.microsoft.com/office/drawing/2014/main" xmlns="" id="{3B10D398-CC99-4B3A-BC9D-A41F67A26D3C}"/>
                </a:ext>
              </a:extLst>
            </p:cNvPr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grpSp>
        <p:nvGrpSpPr>
          <p:cNvPr id="11" name="组合 14">
            <a:extLst>
              <a:ext uri="{FF2B5EF4-FFF2-40B4-BE49-F238E27FC236}">
                <a16:creationId xmlns:a16="http://schemas.microsoft.com/office/drawing/2014/main" xmlns="" id="{A39A8A4C-1392-4591-B845-12836E864C1E}"/>
              </a:ext>
            </a:extLst>
          </p:cNvPr>
          <p:cNvGrpSpPr/>
          <p:nvPr/>
        </p:nvGrpSpPr>
        <p:grpSpPr>
          <a:xfrm>
            <a:off x="5834558" y="4845712"/>
            <a:ext cx="1053545" cy="1119809"/>
            <a:chOff x="5758072" y="954157"/>
            <a:chExt cx="1053545" cy="1119809"/>
          </a:xfrm>
          <a:solidFill>
            <a:srgbClr val="F8DFD2"/>
          </a:solidFill>
        </p:grpSpPr>
        <p:sp>
          <p:nvSpPr>
            <p:cNvPr id="12" name="菱形 15">
              <a:extLst>
                <a:ext uri="{FF2B5EF4-FFF2-40B4-BE49-F238E27FC236}">
                  <a16:creationId xmlns:a16="http://schemas.microsoft.com/office/drawing/2014/main" xmlns="" id="{CF9FBA6E-1151-4E1D-8BCE-6A47F3B9F48C}"/>
                </a:ext>
              </a:extLst>
            </p:cNvPr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3" name="菱形 16">
              <a:extLst>
                <a:ext uri="{FF2B5EF4-FFF2-40B4-BE49-F238E27FC236}">
                  <a16:creationId xmlns:a16="http://schemas.microsoft.com/office/drawing/2014/main" xmlns="" id="{2B274DD0-C9AA-46DE-A727-E7E580223489}"/>
                </a:ext>
              </a:extLst>
            </p:cNvPr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pic>
        <p:nvPicPr>
          <p:cNvPr id="14" name="图片 28">
            <a:extLst>
              <a:ext uri="{FF2B5EF4-FFF2-40B4-BE49-F238E27FC236}">
                <a16:creationId xmlns:a16="http://schemas.microsoft.com/office/drawing/2014/main" xmlns="" id="{8D38DB09-92DC-4191-BD51-63F5DF2CF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04" y="1276341"/>
            <a:ext cx="824730" cy="728638"/>
          </a:xfrm>
          <a:prstGeom prst="rect">
            <a:avLst/>
          </a:prstGeom>
        </p:spPr>
      </p:pic>
      <p:pic>
        <p:nvPicPr>
          <p:cNvPr id="15" name="图片 29">
            <a:extLst>
              <a:ext uri="{FF2B5EF4-FFF2-40B4-BE49-F238E27FC236}">
                <a16:creationId xmlns:a16="http://schemas.microsoft.com/office/drawing/2014/main" xmlns="" id="{AA6F44EE-363B-4EB3-809B-6142F731F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92" y="3315453"/>
            <a:ext cx="824730" cy="7286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978ACE-89C7-47CF-98F9-8A5782EE92AE}"/>
              </a:ext>
            </a:extLst>
          </p:cNvPr>
          <p:cNvSpPr txBox="1"/>
          <p:nvPr/>
        </p:nvSpPr>
        <p:spPr>
          <a:xfrm>
            <a:off x="7222180" y="927376"/>
            <a:ext cx="4434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D0C94EE-7A81-4560-92DC-2A0D2A09EFDA}"/>
              </a:ext>
            </a:extLst>
          </p:cNvPr>
          <p:cNvSpPr txBox="1"/>
          <p:nvPr/>
        </p:nvSpPr>
        <p:spPr>
          <a:xfrm>
            <a:off x="7168315" y="3003296"/>
            <a:ext cx="4561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3665777-CF16-45E0-898C-6F3C60D22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03" y="-2"/>
            <a:ext cx="6285695" cy="73179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23E6EA4-868A-4979-84B0-C94531614FA3}"/>
              </a:ext>
            </a:extLst>
          </p:cNvPr>
          <p:cNvSpPr txBox="1"/>
          <p:nvPr/>
        </p:nvSpPr>
        <p:spPr>
          <a:xfrm>
            <a:off x="1366978" y="2025986"/>
            <a:ext cx="2887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SG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SG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23" y="4603468"/>
            <a:ext cx="2136249" cy="1531407"/>
          </a:xfrm>
          <a:prstGeom prst="rect">
            <a:avLst/>
          </a:prstGeom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75" y="5157440"/>
            <a:ext cx="878035" cy="9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4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6999"/>
            <a:ext cx="6857998" cy="1219199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1316" y="1561514"/>
            <a:ext cx="4036184" cy="4026486"/>
          </a:xfrm>
          <a:prstGeom prst="ellipse">
            <a:avLst/>
          </a:prstGeom>
          <a:solidFill>
            <a:srgbClr val="BAE1D5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E02648-E50C-4B41-8F28-EE7D4242F39D}"/>
              </a:ext>
            </a:extLst>
          </p:cNvPr>
          <p:cNvSpPr txBox="1"/>
          <p:nvPr/>
        </p:nvSpPr>
        <p:spPr>
          <a:xfrm flipH="1">
            <a:off x="3973848" y="2605261"/>
            <a:ext cx="3963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4852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6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DF9C08E-FEC2-4A01-BC72-24BB9BF5AA7E}"/>
              </a:ext>
            </a:extLst>
          </p:cNvPr>
          <p:cNvSpPr/>
          <p:nvPr/>
        </p:nvSpPr>
        <p:spPr>
          <a:xfrm>
            <a:off x="4855335" y="2180543"/>
            <a:ext cx="6775190" cy="1763576"/>
          </a:xfrm>
          <a:prstGeom prst="roundRect">
            <a:avLst/>
          </a:prstGeom>
          <a:solidFill>
            <a:srgbClr val="FDF7F9"/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Ben –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gan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in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“Si-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(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1909</a:t>
            </a:r>
            <a:endParaRPr lang="en-SG" sz="32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821B4D8-67B3-4014-9F81-4629E8D270E6}"/>
              </a:ext>
            </a:extLst>
          </p:cNvPr>
          <p:cNvSpPr/>
          <p:nvPr/>
        </p:nvSpPr>
        <p:spPr>
          <a:xfrm>
            <a:off x="4391696" y="4542609"/>
            <a:ext cx="7266905" cy="1763576"/>
          </a:xfrm>
          <a:prstGeom prst="roundRect">
            <a:avLst/>
          </a:prstGeom>
          <a:solidFill>
            <a:srgbClr val="FDF7F9"/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dịch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sang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Anh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Trăng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non” (1915)</a:t>
            </a:r>
          </a:p>
        </p:txBody>
      </p:sp>
      <p:sp>
        <p:nvSpPr>
          <p:cNvPr id="14" name="Hình chữ nhật 1">
            <a:extLst>
              <a:ext uri="{FF2B5EF4-FFF2-40B4-BE49-F238E27FC236}">
                <a16:creationId xmlns:a16="http://schemas.microsoft.com/office/drawing/2014/main" xmlns="" id="{6A006500-B66F-4EAD-B033-BF248AFF6E8E}"/>
              </a:ext>
            </a:extLst>
          </p:cNvPr>
          <p:cNvSpPr/>
          <p:nvPr/>
        </p:nvSpPr>
        <p:spPr>
          <a:xfrm>
            <a:off x="5936757" y="402508"/>
            <a:ext cx="51775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8000" b="1" dirty="0" err="1">
                <a:solidFill>
                  <a:srgbClr val="FF0000"/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Xuất</a:t>
            </a:r>
            <a:r>
              <a:rPr lang="en-US" sz="8000" b="1" dirty="0">
                <a:solidFill>
                  <a:srgbClr val="FF0000"/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xứ</a:t>
            </a:r>
            <a:endParaRPr lang="en-US" altLang="en-US" sz="7200" b="1" dirty="0">
              <a:solidFill>
                <a:srgbClr val="FF0000"/>
              </a:solidFill>
              <a:latin typeface="#9Slide05 HLT Boulevard" panose="00000400000000000000" pitchFamily="2" charset="0"/>
              <a:ea typeface="#9Slide05 HLT Boulevard" panose="00000400000000000000" pitchFamily="2" charset="0"/>
              <a:cs typeface="#9Slide05 HLT Boulevard" panose="00000400000000000000" pitchFamily="2" charset="0"/>
            </a:endParaRPr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3"/>
          <a:stretch/>
        </p:blipFill>
        <p:spPr>
          <a:xfrm>
            <a:off x="146903" y="2180543"/>
            <a:ext cx="5256584" cy="3212976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22" y="94072"/>
            <a:ext cx="2136249" cy="1531407"/>
          </a:xfrm>
          <a:prstGeom prst="rect">
            <a:avLst/>
          </a:prstGeom>
        </p:spPr>
      </p:pic>
      <p:pic>
        <p:nvPicPr>
          <p:cNvPr id="11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85" y="10590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33079" b="-9911"/>
          <a:stretch/>
        </p:blipFill>
        <p:spPr>
          <a:xfrm>
            <a:off x="-428822" y="6178565"/>
            <a:ext cx="122491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4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838515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DF9C08E-FEC2-4A01-BC72-24BB9BF5AA7E}"/>
              </a:ext>
            </a:extLst>
          </p:cNvPr>
          <p:cNvSpPr/>
          <p:nvPr/>
        </p:nvSpPr>
        <p:spPr>
          <a:xfrm>
            <a:off x="4889996" y="1288927"/>
            <a:ext cx="4417949" cy="1061421"/>
          </a:xfrm>
          <a:prstGeom prst="roundRect">
            <a:avLst/>
          </a:prstGeom>
          <a:solidFill>
            <a:srgbClr val="FDF7F9"/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SG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 1">
            <a:extLst>
              <a:ext uri="{FF2B5EF4-FFF2-40B4-BE49-F238E27FC236}">
                <a16:creationId xmlns:a16="http://schemas.microsoft.com/office/drawing/2014/main" xmlns="" id="{6A006500-B66F-4EAD-B033-BF248AFF6E8E}"/>
              </a:ext>
            </a:extLst>
          </p:cNvPr>
          <p:cNvSpPr/>
          <p:nvPr/>
        </p:nvSpPr>
        <p:spPr>
          <a:xfrm>
            <a:off x="709162" y="1152377"/>
            <a:ext cx="5177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FF6699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7200" b="1" dirty="0">
                <a:solidFill>
                  <a:srgbClr val="FF6699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6699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loại</a:t>
            </a:r>
            <a:endParaRPr lang="en-US" altLang="en-US" sz="6600" b="1" dirty="0">
              <a:solidFill>
                <a:srgbClr val="FF6699"/>
              </a:solidFill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AF7E315-4F84-496B-B309-1E032B27AC42}"/>
              </a:ext>
            </a:extLst>
          </p:cNvPr>
          <p:cNvSpPr/>
          <p:nvPr/>
        </p:nvSpPr>
        <p:spPr>
          <a:xfrm>
            <a:off x="5156200" y="3257485"/>
            <a:ext cx="6591300" cy="1061421"/>
          </a:xfrm>
          <a:prstGeom prst="roundRect">
            <a:avLst/>
          </a:prstGeom>
          <a:solidFill>
            <a:srgbClr val="FDF7F9"/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1: Cuộc trò chuyện của em bé với người trên mây và mẹ.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 1">
            <a:extLst>
              <a:ext uri="{FF2B5EF4-FFF2-40B4-BE49-F238E27FC236}">
                <a16:creationId xmlns:a16="http://schemas.microsoft.com/office/drawing/2014/main" xmlns="" id="{3B22EAF2-02EB-4B3A-8BFD-5E49F62F0106}"/>
              </a:ext>
            </a:extLst>
          </p:cNvPr>
          <p:cNvSpPr/>
          <p:nvPr/>
        </p:nvSpPr>
        <p:spPr>
          <a:xfrm>
            <a:off x="709162" y="4098835"/>
            <a:ext cx="3256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FF6699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7200" b="1" dirty="0">
                <a:solidFill>
                  <a:srgbClr val="FF6699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6699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cục</a:t>
            </a:r>
            <a:endParaRPr lang="en-US" altLang="en-US" sz="6600" b="1" dirty="0">
              <a:solidFill>
                <a:srgbClr val="FF6699"/>
              </a:solidFill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F22D917-8B30-4232-B086-83A85FDC4164}"/>
              </a:ext>
            </a:extLst>
          </p:cNvPr>
          <p:cNvSpPr/>
          <p:nvPr/>
        </p:nvSpPr>
        <p:spPr>
          <a:xfrm>
            <a:off x="5156200" y="5038362"/>
            <a:ext cx="6591300" cy="1061421"/>
          </a:xfrm>
          <a:prstGeom prst="roundRect">
            <a:avLst/>
          </a:prstGeom>
          <a:solidFill>
            <a:srgbClr val="FDF7F9"/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2: Cuộc trò chuyện của em bé với người trên sóng và mẹ.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411276DA-6386-40E6-BB05-35213155BCFF}"/>
              </a:ext>
            </a:extLst>
          </p:cNvPr>
          <p:cNvCxnSpPr>
            <a:endCxn id="11" idx="1"/>
          </p:cNvCxnSpPr>
          <p:nvPr/>
        </p:nvCxnSpPr>
        <p:spPr>
          <a:xfrm flipV="1">
            <a:off x="3975100" y="3788196"/>
            <a:ext cx="1181100" cy="91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9BDAEF7-56E4-466B-86F1-E6DF37021EA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975100" y="4699000"/>
            <a:ext cx="1181100" cy="87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F8D2A2C-134D-4037-99E1-96CF8F5C69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0" b="74444"/>
          <a:stretch/>
        </p:blipFill>
        <p:spPr>
          <a:xfrm>
            <a:off x="9852317" y="5379"/>
            <a:ext cx="2339683" cy="1752600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71" y="-306423"/>
            <a:ext cx="2136249" cy="1531407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26" y="2567428"/>
            <a:ext cx="2136249" cy="1531407"/>
          </a:xfrm>
          <a:prstGeom prst="rect">
            <a:avLst/>
          </a:prstGeom>
        </p:spPr>
      </p:pic>
      <p:pic>
        <p:nvPicPr>
          <p:cNvPr id="19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18" y="79346"/>
            <a:ext cx="2136249" cy="1531407"/>
          </a:xfrm>
          <a:prstGeom prst="rect">
            <a:avLst/>
          </a:prstGeom>
        </p:spPr>
      </p:pic>
      <p:pic>
        <p:nvPicPr>
          <p:cNvPr id="20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92" y="-187776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33079" b="-9911"/>
          <a:stretch/>
        </p:blipFill>
        <p:spPr>
          <a:xfrm>
            <a:off x="-237855" y="6107927"/>
            <a:ext cx="122491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1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yalty Free Background Stock Photos | rawpixel">
            <a:extLst>
              <a:ext uri="{FF2B5EF4-FFF2-40B4-BE49-F238E27FC236}">
                <a16:creationId xmlns:a16="http://schemas.microsoft.com/office/drawing/2014/main" xmlns="" id="{B2A06A01-D1B4-4019-9F02-AA1F7409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B2C842-3CF8-4541-8B3F-7680CB95581A}"/>
              </a:ext>
            </a:extLst>
          </p:cNvPr>
          <p:cNvSpPr/>
          <p:nvPr/>
        </p:nvSpPr>
        <p:spPr>
          <a:xfrm>
            <a:off x="1740208" y="1921164"/>
            <a:ext cx="8711584" cy="2983345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CF9A6B-B51B-4A36-A79C-EB9687093107}"/>
              </a:ext>
            </a:extLst>
          </p:cNvPr>
          <p:cNvSpPr txBox="1"/>
          <p:nvPr/>
        </p:nvSpPr>
        <p:spPr>
          <a:xfrm>
            <a:off x="1843239" y="2779933"/>
            <a:ext cx="8863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4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SG" sz="6400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64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400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64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400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64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400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6400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6954980" y="2454854"/>
            <a:ext cx="319834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6954980" y="2530476"/>
            <a:ext cx="319834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19A233F-BF92-436E-AB34-DBB5FA5D4E41}"/>
              </a:ext>
            </a:extLst>
          </p:cNvPr>
          <p:cNvCxnSpPr>
            <a:cxnSpLocks/>
          </p:cNvCxnSpPr>
          <p:nvPr/>
        </p:nvCxnSpPr>
        <p:spPr>
          <a:xfrm>
            <a:off x="2267525" y="4218891"/>
            <a:ext cx="319834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62D95E2-2D24-487B-BF90-6E87142D0244}"/>
              </a:ext>
            </a:extLst>
          </p:cNvPr>
          <p:cNvCxnSpPr>
            <a:cxnSpLocks/>
          </p:cNvCxnSpPr>
          <p:nvPr/>
        </p:nvCxnSpPr>
        <p:spPr>
          <a:xfrm>
            <a:off x="2267525" y="4294513"/>
            <a:ext cx="319834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84" y="43780"/>
            <a:ext cx="2136249" cy="15314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54188C7-6534-4203-B863-4315B4550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46" y="4730600"/>
            <a:ext cx="2800350" cy="1546460"/>
          </a:xfrm>
          <a:prstGeom prst="rect">
            <a:avLst/>
          </a:prstGeom>
        </p:spPr>
      </p:pic>
      <p:pic>
        <p:nvPicPr>
          <p:cNvPr id="11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01" y="317742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52" y="152261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33079" b="-9911"/>
          <a:stretch/>
        </p:blipFill>
        <p:spPr>
          <a:xfrm>
            <a:off x="-57150" y="6045391"/>
            <a:ext cx="122491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1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37A0A-550E-4633-81FC-04FA7AD9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945" y="-3719644"/>
            <a:ext cx="6797407" cy="14389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9EAA64-2846-4356-8172-C72FB0DE95DB}"/>
              </a:ext>
            </a:extLst>
          </p:cNvPr>
          <p:cNvSpPr txBox="1"/>
          <p:nvPr/>
        </p:nvSpPr>
        <p:spPr>
          <a:xfrm>
            <a:off x="2946400" y="2268835"/>
            <a:ext cx="6667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</a:t>
            </a:r>
            <a:r>
              <a:rPr lang="en-SG" sz="6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SG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SG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6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9">
            <a:extLst>
              <a:ext uri="{FF2B5EF4-FFF2-40B4-BE49-F238E27FC236}">
                <a16:creationId xmlns="" xmlns:a16="http://schemas.microsoft.com/office/drawing/2014/main" id="{8E1569E8-92CE-408B-AB50-C36C8044E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" y="400691"/>
            <a:ext cx="2136249" cy="1531407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854188C7-6534-4203-B863-4315B4550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5147859"/>
            <a:ext cx="2800350" cy="1546460"/>
          </a:xfrm>
          <a:prstGeom prst="rect">
            <a:avLst/>
          </a:prstGeom>
        </p:spPr>
      </p:pic>
      <p:pic>
        <p:nvPicPr>
          <p:cNvPr id="9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66" y="80521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55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2CD0607-9B11-4487-9154-63052384E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31" y="1050780"/>
            <a:ext cx="4838700" cy="4756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6A5B0E-F6BB-460D-9255-0DD6B2BCC93D}"/>
              </a:ext>
            </a:extLst>
          </p:cNvPr>
          <p:cNvSpPr txBox="1"/>
          <p:nvPr/>
        </p:nvSpPr>
        <p:spPr>
          <a:xfrm flipH="1">
            <a:off x="521966" y="3251055"/>
            <a:ext cx="3404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S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圆角 6">
            <a:extLst>
              <a:ext uri="{FF2B5EF4-FFF2-40B4-BE49-F238E27FC236}">
                <a16:creationId xmlns:a16="http://schemas.microsoft.com/office/drawing/2014/main" xmlns="" id="{D7955111-7803-4E9D-B80D-FC391D43F459}"/>
              </a:ext>
            </a:extLst>
          </p:cNvPr>
          <p:cNvSpPr/>
          <p:nvPr/>
        </p:nvSpPr>
        <p:spPr>
          <a:xfrm>
            <a:off x="4931570" y="1351457"/>
            <a:ext cx="6738464" cy="1350492"/>
          </a:xfrm>
          <a:prstGeom prst="roundRect">
            <a:avLst>
              <a:gd name="adj" fmla="val 50000"/>
            </a:avLst>
          </a:prstGeom>
          <a:solidFill>
            <a:srgbClr val="DD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D82F0C9-E91E-4E88-B299-E391FF485F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 b="73333"/>
          <a:stretch/>
        </p:blipFill>
        <p:spPr>
          <a:xfrm>
            <a:off x="4189377" y="957345"/>
            <a:ext cx="2746385" cy="2046673"/>
          </a:xfrm>
          <a:prstGeom prst="rect">
            <a:avLst/>
          </a:prstGeom>
        </p:spPr>
      </p:pic>
      <p:sp>
        <p:nvSpPr>
          <p:cNvPr id="19" name="矩形: 圆角 6">
            <a:extLst>
              <a:ext uri="{FF2B5EF4-FFF2-40B4-BE49-F238E27FC236}">
                <a16:creationId xmlns:a16="http://schemas.microsoft.com/office/drawing/2014/main" xmlns="" id="{15D86D0C-6A30-472E-9F6A-D1CDDB912721}"/>
              </a:ext>
            </a:extLst>
          </p:cNvPr>
          <p:cNvSpPr/>
          <p:nvPr/>
        </p:nvSpPr>
        <p:spPr>
          <a:xfrm>
            <a:off x="4931570" y="3990493"/>
            <a:ext cx="6738464" cy="1601758"/>
          </a:xfrm>
          <a:prstGeom prst="roundRect">
            <a:avLst>
              <a:gd name="adj" fmla="val 50000"/>
            </a:avLst>
          </a:prstGeom>
          <a:solidFill>
            <a:srgbClr val="DD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CF8F4AE-EF6F-4FEC-A071-1D44ACDBA4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1" r="2961" b="74381"/>
          <a:stretch/>
        </p:blipFill>
        <p:spPr>
          <a:xfrm>
            <a:off x="4447995" y="3682091"/>
            <a:ext cx="2746385" cy="221856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="" xmlns:a16="http://schemas.microsoft.com/office/drawing/2014/main" id="{854188C7-6534-4203-B863-4315B4550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3" y="5127424"/>
            <a:ext cx="2800350" cy="1546460"/>
          </a:xfrm>
          <a:prstGeom prst="rect">
            <a:avLst/>
          </a:prstGeom>
        </p:spPr>
      </p:pic>
      <p:pic>
        <p:nvPicPr>
          <p:cNvPr id="10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90" y="63849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2" y="152976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02" y="5601292"/>
            <a:ext cx="878035" cy="9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5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35C8C46-752E-4387-98F1-5C3CC07C577A}"/>
              </a:ext>
            </a:extLst>
          </p:cNvPr>
          <p:cNvSpPr/>
          <p:nvPr/>
        </p:nvSpPr>
        <p:spPr>
          <a:xfrm>
            <a:off x="464045" y="1649895"/>
            <a:ext cx="3756991" cy="3558208"/>
          </a:xfrm>
          <a:prstGeom prst="ellipse">
            <a:avLst/>
          </a:prstGeom>
          <a:solidFill>
            <a:srgbClr val="F9EDF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4FF206D-10D0-4CA1-A73D-41FBD286B37D}"/>
              </a:ext>
            </a:extLst>
          </p:cNvPr>
          <p:cNvSpPr/>
          <p:nvPr/>
        </p:nvSpPr>
        <p:spPr>
          <a:xfrm>
            <a:off x="785587" y="1929266"/>
            <a:ext cx="3113903" cy="29994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SG" sz="5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SG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xmlns="" id="{9C1A5DD4-0D58-4DF6-AE6C-F0EEFD11E5EC}"/>
              </a:ext>
            </a:extLst>
          </p:cNvPr>
          <p:cNvSpPr/>
          <p:nvPr/>
        </p:nvSpPr>
        <p:spPr>
          <a:xfrm>
            <a:off x="5901871" y="1373230"/>
            <a:ext cx="5627915" cy="135049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矩形: 圆角 6">
            <a:extLst>
              <a:ext uri="{FF2B5EF4-FFF2-40B4-BE49-F238E27FC236}">
                <a16:creationId xmlns:a16="http://schemas.microsoft.com/office/drawing/2014/main" xmlns="" id="{E509D931-9489-4F5C-8597-45ED77CCD0E4}"/>
              </a:ext>
            </a:extLst>
          </p:cNvPr>
          <p:cNvSpPr/>
          <p:nvPr/>
        </p:nvSpPr>
        <p:spPr>
          <a:xfrm>
            <a:off x="5901871" y="3992779"/>
            <a:ext cx="5627915" cy="160175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</a:t>
            </a:r>
            <a:endParaRPr lang="en-BZ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D16FA1-9734-4F7F-94F1-FC017FAB18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4531692" y="961634"/>
            <a:ext cx="2328122" cy="1903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7D2BAA-FA9B-4720-90BF-541DBF7163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4531692" y="3780115"/>
            <a:ext cx="2328122" cy="181565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="" xmlns:a16="http://schemas.microsoft.com/office/drawing/2014/main" id="{854188C7-6534-4203-B863-4315B4550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05" y="5368135"/>
            <a:ext cx="2800350" cy="1546460"/>
          </a:xfrm>
          <a:prstGeom prst="rect">
            <a:avLst/>
          </a:prstGeom>
        </p:spPr>
      </p:pic>
      <p:pic>
        <p:nvPicPr>
          <p:cNvPr id="10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04" y="46740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5" y="-43726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33079" b="-9911"/>
          <a:stretch/>
        </p:blipFill>
        <p:spPr>
          <a:xfrm>
            <a:off x="-428822" y="6178565"/>
            <a:ext cx="12249150" cy="895350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70" y="5318483"/>
            <a:ext cx="878035" cy="9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0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xmlns="" id="{37191D06-B616-4126-8284-8C06E02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375" y="-2665374"/>
            <a:ext cx="686125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4E4D70-A61E-4677-8504-22A670794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5460">
            <a:off x="7689825" y="2121891"/>
            <a:ext cx="1819475" cy="1819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16627E7-1FBC-488F-AE8E-9CDEB8B52E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8" t="75412" r="4071"/>
          <a:stretch/>
        </p:blipFill>
        <p:spPr>
          <a:xfrm>
            <a:off x="496405" y="708930"/>
            <a:ext cx="4420618" cy="29204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718C237-4AFA-4E54-A9BB-F386B4052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1272684" y="3629336"/>
            <a:ext cx="3233877" cy="2522032"/>
          </a:xfrm>
          <a:prstGeom prst="rect">
            <a:avLst/>
          </a:prstGeom>
        </p:spPr>
      </p:pic>
      <p:sp>
        <p:nvSpPr>
          <p:cNvPr id="16" name="矩形: 圆角 6">
            <a:extLst>
              <a:ext uri="{FF2B5EF4-FFF2-40B4-BE49-F238E27FC236}">
                <a16:creationId xmlns:a16="http://schemas.microsoft.com/office/drawing/2014/main" xmlns="" id="{9BC95C3E-929E-4FDD-A76A-62372A82CF5A}"/>
              </a:ext>
            </a:extLst>
          </p:cNvPr>
          <p:cNvSpPr/>
          <p:nvPr/>
        </p:nvSpPr>
        <p:spPr>
          <a:xfrm>
            <a:off x="5740554" y="794106"/>
            <a:ext cx="5627915" cy="1204870"/>
          </a:xfrm>
          <a:prstGeom prst="roundRect">
            <a:avLst>
              <a:gd name="adj" fmla="val 50000"/>
            </a:avLst>
          </a:prstGeom>
          <a:solidFill>
            <a:srgbClr val="FD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SG" sz="44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Nghệ</a:t>
            </a:r>
            <a:r>
              <a:rPr lang="en-SG" sz="4400" b="1" dirty="0">
                <a:solidFill>
                  <a:srgbClr val="FF0000"/>
                </a:solidFill>
                <a:latin typeface="#9Slide05 SVNVictoria" panose="02000503000000020003" pitchFamily="2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thuật</a:t>
            </a:r>
            <a:r>
              <a:rPr lang="en-SG" sz="4400" b="1" dirty="0">
                <a:solidFill>
                  <a:srgbClr val="FF0000"/>
                </a:solidFill>
                <a:latin typeface="#9Slide05 SVNVictoria" panose="02000503000000020003" pitchFamily="2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nhân</a:t>
            </a:r>
            <a:r>
              <a:rPr lang="en-SG" sz="4400" b="1" dirty="0">
                <a:solidFill>
                  <a:srgbClr val="FF0000"/>
                </a:solidFill>
                <a:latin typeface="#9Slide05 SVNVictoria" panose="02000503000000020003" pitchFamily="2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#9Slide05 SVNVictoria" panose="02000503000000020003" pitchFamily="2" charset="0"/>
              </a:rPr>
              <a:t>hóa</a:t>
            </a:r>
            <a:endParaRPr lang="en-BZ" sz="4400" b="1" dirty="0">
              <a:solidFill>
                <a:srgbClr val="FF0000"/>
              </a:solidFill>
              <a:latin typeface="#9Slide05 SVNVictoria" panose="02000503000000020003" pitchFamily="2" charset="0"/>
            </a:endParaRPr>
          </a:p>
        </p:txBody>
      </p:sp>
      <p:sp>
        <p:nvSpPr>
          <p:cNvPr id="17" name="矩形: 圆角 6">
            <a:extLst>
              <a:ext uri="{FF2B5EF4-FFF2-40B4-BE49-F238E27FC236}">
                <a16:creationId xmlns:a16="http://schemas.microsoft.com/office/drawing/2014/main" xmlns="" id="{79E51E8C-338B-44FD-9C53-66D0CB71182F}"/>
              </a:ext>
            </a:extLst>
          </p:cNvPr>
          <p:cNvSpPr/>
          <p:nvPr/>
        </p:nvSpPr>
        <p:spPr>
          <a:xfrm>
            <a:off x="5779245" y="3741207"/>
            <a:ext cx="5222260" cy="2298290"/>
          </a:xfrm>
          <a:prstGeom prst="roundRect">
            <a:avLst>
              <a:gd name="adj" fmla="val 50000"/>
            </a:avLst>
          </a:prstGeom>
          <a:solidFill>
            <a:srgbClr val="FD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SG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 nhiên trở nên gần gũi, đẹp, lôi cuốn, hấp dẫn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04" y="75135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12" descr="E:\出售作品\素材\PPT\0儿童生日相册\小云朵-矢量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4" y="12222"/>
            <a:ext cx="2714277" cy="1437941"/>
          </a:xfrm>
          <a:prstGeom prst="rect">
            <a:avLst/>
          </a:prstGeom>
          <a:noFill/>
          <a:effectLst>
            <a:outerShdw blurRad="635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33079" b="-9911"/>
          <a:stretch/>
        </p:blipFill>
        <p:spPr>
          <a:xfrm>
            <a:off x="157606" y="6041036"/>
            <a:ext cx="122491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3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1&quot;/&gt;&lt;property id=&quot;20307&quot; value=&quot;377&quot;/&gt;&lt;/object&gt;&lt;object type=&quot;3&quot; unique_id=&quot;10007&quot;&gt;&lt;property id=&quot;20148&quot; value=&quot;5&quot;/&gt;&lt;property id=&quot;20300&quot; value=&quot;Slide 2&quot;/&gt;&lt;property id=&quot;20307&quot; value=&quot;382&quot;/&gt;&lt;/object&gt;&lt;object type=&quot;3&quot; unique_id=&quot;10014&quot;&gt;&lt;property id=&quot;20148&quot; value=&quot;5&quot;/&gt;&lt;property id=&quot;20300&quot; value=&quot;Slide 3&quot;/&gt;&lt;property id=&quot;20307&quot; value=&quot;387&quot;/&gt;&lt;/object&gt;&lt;object type=&quot;3&quot; unique_id=&quot;10016&quot;&gt;&lt;property id=&quot;20148&quot; value=&quot;5&quot;/&gt;&lt;property id=&quot;20300&quot; value=&quot;Slide 4&quot;/&gt;&lt;property id=&quot;20307&quot; value=&quot;395&quot;/&gt;&lt;/object&gt;&lt;object type=&quot;3&quot; unique_id=&quot;10017&quot;&gt;&lt;property id=&quot;20148&quot; value=&quot;5&quot;/&gt;&lt;property id=&quot;20300&quot; value=&quot;Slide 5&quot;/&gt;&lt;property id=&quot;20307&quot; value=&quot;378&quot;/&gt;&lt;/object&gt;&lt;object type=&quot;3&quot; unique_id=&quot;10018&quot;&gt;&lt;property id=&quot;20148&quot; value=&quot;5&quot;/&gt;&lt;property id=&quot;20300&quot; value=&quot;Slide 6&quot;/&gt;&lt;property id=&quot;20307&quot; value=&quot;421&quot;/&gt;&lt;/object&gt;&lt;object type=&quot;3&quot; unique_id=&quot;10020&quot;&gt;&lt;property id=&quot;20148&quot; value=&quot;5&quot;/&gt;&lt;property id=&quot;20300&quot; value=&quot;Slide 7&quot;/&gt;&lt;property id=&quot;20307&quot; value=&quot;406&quot;/&gt;&lt;/object&gt;&lt;object type=&quot;3&quot; unique_id=&quot;10022&quot;&gt;&lt;property id=&quot;20148&quot; value=&quot;5&quot;/&gt;&lt;property id=&quot;20300&quot; value=&quot;Slide 8&quot;/&gt;&lt;property id=&quot;20307&quot; value=&quot;412&quot;/&gt;&lt;/object&gt;&lt;object type=&quot;3&quot; unique_id=&quot;10024&quot;&gt;&lt;property id=&quot;20148&quot; value=&quot;5&quot;/&gt;&lt;property id=&quot;20300&quot; value=&quot;Slide 9&quot;/&gt;&lt;property id=&quot;20307&quot; value=&quot;411&quot;/&gt;&lt;/object&gt;&lt;object type=&quot;3&quot; unique_id=&quot;10025&quot;&gt;&lt;property id=&quot;20148&quot; value=&quot;5&quot;/&gt;&lt;property id=&quot;20300&quot; value=&quot;Slide 10&quot;/&gt;&lt;property id=&quot;20307&quot; value=&quot;416&quot;/&gt;&lt;/object&gt;&lt;object type=&quot;3&quot; unique_id=&quot;10026&quot;&gt;&lt;property id=&quot;20148&quot; value=&quot;5&quot;/&gt;&lt;property id=&quot;20300&quot; value=&quot;Slide 11&quot;/&gt;&lt;property id=&quot;20307&quot; value=&quot;413&quot;/&gt;&lt;/object&gt;&lt;object type=&quot;3&quot; unique_id=&quot;10029&quot;&gt;&lt;property id=&quot;20148&quot; value=&quot;5&quot;/&gt;&lt;property id=&quot;20300&quot; value=&quot;Slide 12&quot;/&gt;&lt;property id=&quot;20307&quot; value=&quot;422&quot;/&gt;&lt;/object&gt;&lt;object type=&quot;3&quot; unique_id=&quot;10030&quot;&gt;&lt;property id=&quot;20148&quot; value=&quot;5&quot;/&gt;&lt;property id=&quot;20300&quot; value=&quot;Slide 13&quot;/&gt;&lt;property id=&quot;20307&quot; value=&quot;415&quot;/&gt;&lt;/object&gt;&lt;object type=&quot;3&quot; unique_id=&quot;10033&quot;&gt;&lt;property id=&quot;20148&quot; value=&quot;5&quot;/&gt;&lt;property id=&quot;20300&quot; value=&quot;Slide 14&quot;/&gt;&lt;property id=&quot;20307&quot; value=&quot;427&quot;/&gt;&lt;/object&gt;&lt;object type=&quot;3&quot; unique_id=&quot;10034&quot;&gt;&lt;property id=&quot;20148&quot; value=&quot;5&quot;/&gt;&lt;property id=&quot;20300&quot; value=&quot;Slide 15&quot;/&gt;&lt;property id=&quot;20307&quot; value=&quot;424&quot;/&gt;&lt;/object&gt;&lt;object type=&quot;3&quot; unique_id=&quot;10038&quot;&gt;&lt;property id=&quot;20148&quot; value=&quot;5&quot;/&gt;&lt;property id=&quot;20300&quot; value=&quot;Slide 16&quot;/&gt;&lt;property id=&quot;20307&quot; value=&quot;419&quot;/&gt;&lt;/object&gt;&lt;object type=&quot;3&quot; unique_id=&quot;10039&quot;&gt;&lt;property id=&quot;20148&quot; value=&quot;5&quot;/&gt;&lt;property id=&quot;20300&quot; value=&quot;Slide 17&quot;/&gt;&lt;property id=&quot;20307&quot; value=&quot;426&quot;/&gt;&lt;/object&gt;&lt;object type=&quot;3&quot; unique_id=&quot;10040&quot;&gt;&lt;property id=&quot;20148&quot; value=&quot;5&quot;/&gt;&lt;property id=&quot;20300&quot; value=&quot;Slide 18&quot;/&gt;&lt;property id=&quot;20307&quot; value=&quot;379&quot;/&gt;&lt;/object&gt;&lt;object type=&quot;3&quot; unique_id=&quot;10041&quot;&gt;&lt;property id=&quot;20148&quot; value=&quot;5&quot;/&gt;&lt;property id=&quot;20300&quot; value=&quot;Slide 19&quot;/&gt;&lt;property id=&quot;20307&quot; value=&quot;399&quot;/&gt;&lt;/object&gt;&lt;object type=&quot;3&quot; unique_id=&quot;10042&quot;&gt;&lt;property id=&quot;20148&quot; value=&quot;5&quot;/&gt;&lt;property id=&quot;20300&quot; value=&quot;Slide 20&quot;/&gt;&lt;property id=&quot;20307&quot; value=&quot;401&quot;/&gt;&lt;/object&gt;&lt;object type=&quot;3&quot; unique_id=&quot;10044&quot;&gt;&lt;property id=&quot;20148&quot; value=&quot;5&quot;/&gt;&lt;property id=&quot;20300&quot; value=&quot;Slide 21&quot;/&gt;&lt;property id=&quot;20307&quot; value=&quot;397&quot;/&gt;&lt;/object&gt;&lt;object type=&quot;3&quot; unique_id=&quot;10045&quot;&gt;&lt;property id=&quot;20148&quot; value=&quot;5&quot;/&gt;&lt;property id=&quot;20300&quot; value=&quot;Slide 22&quot;/&gt;&lt;property id=&quot;20307&quot; value=&quot;262&quot;/&gt;&lt;/object&gt;&lt;/object&gt;&lt;object type=&quot;8&quot; unique_id=&quot;1009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636</Words>
  <Application>Microsoft Office PowerPoint</Application>
  <PresentationFormat>Widescreen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汉仪家书简</vt:lpstr>
      <vt:lpstr>#9Slide05 SVNVictoria</vt:lpstr>
      <vt:lpstr>Calibri Light</vt:lpstr>
      <vt:lpstr>等线</vt:lpstr>
      <vt:lpstr>Calibri</vt:lpstr>
      <vt:lpstr>Times New Roman</vt:lpstr>
      <vt:lpstr>Wingdings</vt:lpstr>
      <vt:lpstr>#9Slide05 HLT Boulevard</vt:lpstr>
      <vt:lpstr>#9Slide03 Arima Madurai Black</vt:lpstr>
      <vt:lpstr>3_Office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nguyệt nguyễn</dc:creator>
  <cp:lastModifiedBy>mydunghp@outlook.com</cp:lastModifiedBy>
  <cp:revision>67</cp:revision>
  <dcterms:created xsi:type="dcterms:W3CDTF">2020-02-05T13:45:58Z</dcterms:created>
  <dcterms:modified xsi:type="dcterms:W3CDTF">2022-07-20T10:08:43Z</dcterms:modified>
</cp:coreProperties>
</file>